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698" r:id="rId2"/>
    <p:sldMasterId id="2147483699" r:id="rId3"/>
    <p:sldMasterId id="2147483711" r:id="rId4"/>
    <p:sldMasterId id="2147483723" r:id="rId5"/>
  </p:sldMasterIdLst>
  <p:notesMasterIdLst>
    <p:notesMasterId r:id="rId70"/>
  </p:notesMasterIdLst>
  <p:sldIdLst>
    <p:sldId id="260" r:id="rId6"/>
    <p:sldId id="267" r:id="rId7"/>
    <p:sldId id="314" r:id="rId8"/>
    <p:sldId id="315" r:id="rId9"/>
    <p:sldId id="278" r:id="rId10"/>
    <p:sldId id="279" r:id="rId11"/>
    <p:sldId id="358" r:id="rId12"/>
    <p:sldId id="377" r:id="rId13"/>
    <p:sldId id="376" r:id="rId14"/>
    <p:sldId id="332" r:id="rId15"/>
    <p:sldId id="373" r:id="rId16"/>
    <p:sldId id="372" r:id="rId17"/>
    <p:sldId id="379" r:id="rId18"/>
    <p:sldId id="380" r:id="rId19"/>
    <p:sldId id="280" r:id="rId20"/>
    <p:sldId id="261" r:id="rId21"/>
    <p:sldId id="284" r:id="rId22"/>
    <p:sldId id="396" r:id="rId23"/>
    <p:sldId id="415" r:id="rId24"/>
    <p:sldId id="414" r:id="rId25"/>
    <p:sldId id="276" r:id="rId26"/>
    <p:sldId id="285" r:id="rId27"/>
    <p:sldId id="397" r:id="rId28"/>
    <p:sldId id="398" r:id="rId29"/>
    <p:sldId id="419" r:id="rId30"/>
    <p:sldId id="418" r:id="rId31"/>
    <p:sldId id="417" r:id="rId32"/>
    <p:sldId id="420" r:id="rId33"/>
    <p:sldId id="416" r:id="rId34"/>
    <p:sldId id="399" r:id="rId35"/>
    <p:sldId id="400" r:id="rId36"/>
    <p:sldId id="401" r:id="rId37"/>
    <p:sldId id="402" r:id="rId38"/>
    <p:sldId id="403" r:id="rId39"/>
    <p:sldId id="277" r:id="rId40"/>
    <p:sldId id="410" r:id="rId41"/>
    <p:sldId id="385" r:id="rId42"/>
    <p:sldId id="386" r:id="rId43"/>
    <p:sldId id="387" r:id="rId44"/>
    <p:sldId id="389" r:id="rId45"/>
    <p:sldId id="390" r:id="rId46"/>
    <p:sldId id="391" r:id="rId47"/>
    <p:sldId id="394" r:id="rId48"/>
    <p:sldId id="392" r:id="rId49"/>
    <p:sldId id="393" r:id="rId50"/>
    <p:sldId id="395" r:id="rId51"/>
    <p:sldId id="388" r:id="rId52"/>
    <p:sldId id="404" r:id="rId53"/>
    <p:sldId id="405" r:id="rId54"/>
    <p:sldId id="406" r:id="rId55"/>
    <p:sldId id="407" r:id="rId56"/>
    <p:sldId id="408" r:id="rId57"/>
    <p:sldId id="409" r:id="rId58"/>
    <p:sldId id="421" r:id="rId59"/>
    <p:sldId id="316" r:id="rId60"/>
    <p:sldId id="321" r:id="rId61"/>
    <p:sldId id="322" r:id="rId62"/>
    <p:sldId id="323" r:id="rId63"/>
    <p:sldId id="326" r:id="rId64"/>
    <p:sldId id="331" r:id="rId65"/>
    <p:sldId id="263" r:id="rId66"/>
    <p:sldId id="269" r:id="rId67"/>
    <p:sldId id="378" r:id="rId68"/>
    <p:sldId id="275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2206" userDrawn="1">
          <p15:clr>
            <a:srgbClr val="A4A3A4"/>
          </p15:clr>
        </p15:guide>
        <p15:guide id="4" pos="7558" userDrawn="1">
          <p15:clr>
            <a:srgbClr val="A4A3A4"/>
          </p15:clr>
        </p15:guide>
        <p15:guide id="5" orient="horz" pos="3453" userDrawn="1">
          <p15:clr>
            <a:srgbClr val="A4A3A4"/>
          </p15:clr>
        </p15:guide>
        <p15:guide id="6" orient="horz" pos="4155" userDrawn="1">
          <p15:clr>
            <a:srgbClr val="A4A3A4"/>
          </p15:clr>
        </p15:guide>
        <p15:guide id="7" orient="horz" pos="1661" userDrawn="1">
          <p15:clr>
            <a:srgbClr val="A4A3A4"/>
          </p15:clr>
        </p15:guide>
        <p15:guide id="9" pos="2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A88C"/>
    <a:srgbClr val="017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728" y="41"/>
      </p:cViewPr>
      <p:guideLst>
        <p:guide orient="horz" pos="3952"/>
        <p:guide pos="3817"/>
        <p:guide pos="2206"/>
        <p:guide pos="7558"/>
        <p:guide orient="horz" pos="3453"/>
        <p:guide orient="horz" pos="4155"/>
        <p:guide orient="horz" pos="1661"/>
        <p:guide pos="2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CCE53-B821-46E4-AF05-752FF8E5A7AC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25F8F-60D9-4A01-BEDE-AD96FB787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35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48074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이윤성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20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175905165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35319"/>
      </p:ext>
    </p:extLst>
  </p:cSld>
  <p:clrMapOvr>
    <a:masterClrMapping/>
  </p:clrMapOvr>
</p:notes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24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25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81321851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26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427513321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27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196308359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28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992744223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2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2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2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29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  <p:extLst>
          <p:ext uri="{BB962C8B-B14F-4D97-AF65-F5344CB8AC3E}">
            <p14:creationId val="66357515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956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rtl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이현우</a:t>
            </a:r>
          </a:p>
          <a:p>
            <a:pPr marL="0" indent="0" algn="l" rtl="0" latinLnBrk="0">
              <a:buFontTx/>
              <a:buNone/>
            </a:pPr>
            <a:endParaRPr>
              <a:latin typeface="맑은 고딕" charset="0"/>
              <a:ea typeface="맑은 고딕" charset="0"/>
            </a:endParaRPr>
          </a:p>
        </p:txBody>
      </p:sp>
      <p:sp>
        <p:nvSpPr>
          <p:cNvPr id="957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20F77-B9A0-41C5-862A-B4B631284C6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78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7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이현우</a:t>
                </a:r>
              </a:p>
              <a:p>
                <a:pPr marL="0" indent="0" algn="l" rtl="0" latinLnBrk="0">
                  <a:buFontTx/>
                  <a:buNone/>
                </a:pPr>
                <a:endParaRPr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80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31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이윤성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07360"/>
      </p:ext>
    </p:extLst>
  </p:cSld>
  <p:clrMapOvr>
    <a:masterClrMapping/>
  </p:clrMapOvr>
</p:notes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99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99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김은선</a:t>
                </a:r>
              </a:p>
            </p:txBody>
          </p:sp>
          <p:sp>
            <p:nvSpPr>
              <p:cNvPr id="99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32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custGeom>
            <a:avLst/>
            <a:gdLst>
              <a:gd name="TX0" fmla="*/ 0 w 120002"/>
              <a:gd name="TY0" fmla="*/ 0 h 120002"/>
              <a:gd name="TX1" fmla="*/ 120000 w 120002"/>
              <a:gd name="TY1" fmla="*/ 0 h 120002"/>
              <a:gd name="TX2" fmla="*/ 120000 w 120002"/>
              <a:gd name="TY2" fmla="*/ 120000 h 120002"/>
              <a:gd name="TX3" fmla="*/ 0 w 120002"/>
              <a:gd name="TY3" fmla="*/ 120000 h 120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2" h="120002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/>
            <a:endParaRPr/>
          </a:p>
        </p:txBody>
      </p:sp>
      <p:sp>
        <p:nvSpPr>
          <p:cNvPr id="99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rtl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김은선</a:t>
            </a:r>
          </a:p>
        </p:txBody>
      </p:sp>
      <p:sp>
        <p:nvSpPr>
          <p:cNvPr id="99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20F77-B9A0-41C5-862A-B4B631284C6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1035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rtl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이현우</a:t>
            </a:r>
          </a:p>
          <a:p>
            <a:pPr marL="0" indent="0" algn="l" rtl="0" latinLnBrk="0">
              <a:buFontTx/>
              <a:buNone/>
            </a:pPr>
            <a:endParaRPr>
              <a:latin typeface="맑은 고딕" charset="0"/>
              <a:ea typeface="맑은 고딕" charset="0"/>
            </a:endParaRPr>
          </a:p>
        </p:txBody>
      </p:sp>
      <p:sp>
        <p:nvSpPr>
          <p:cNvPr id="1036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20F77-B9A0-41C5-862A-B4B631284C64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이윤성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36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01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80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32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8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835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421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14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85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990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81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7141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63139"/>
      </p:ext>
    </p:extLst>
  </p:cSld>
  <p:clrMapOvr>
    <a:masterClrMapping/>
  </p:clrMapOvr>
</p:notes>
</file>

<file path=ppt/notesSlides/notesSlide3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rtl="0" eaLnBrk="1" latinLnBrk="1" hangingPunct="1">
                  <a:buFontTx/>
                  <a:buNone/>
                </a:pPr>
                <a:r>
                  <a:rPr>
                    <a:latin typeface="맑은 고딕" charset="0"/>
                    <a:ea typeface="맑은 고딕" charset="0"/>
                  </a:rPr>
                  <a:t>위세라 – 여기 수정하기</a:t>
                </a:r>
              </a:p>
              <a:p>
                <a:pPr marL="0" indent="0" latinLnBrk="0">
                  <a:buFontTx/>
                  <a:buNone/>
                </a:pPr>
                <a:endParaRPr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B9320F77-B9A0-41C5-862A-B4B631284C64}" type="slidenum">
                  <a:rPr kumimoji="0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charset="0"/>
                    <a:ea typeface="맑은 고딕" charset="0"/>
                    <a:cs typeface="+mn-cs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49</a:t>
                </a:fld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64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96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69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072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74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51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868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470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25F8F-60D9-4A01-BEDE-AD96FB787F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39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25F8F-60D9-4A01-BEDE-AD96FB787F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491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053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65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25F8F-60D9-4A01-BEDE-AD96FB787F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9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7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55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3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40" y="801370"/>
            <a:ext cx="8376920" cy="52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" y="248920"/>
            <a:ext cx="9486265" cy="37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2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588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450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02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39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3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85" y="801396"/>
            <a:ext cx="8376630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77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8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034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85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1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2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975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5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" descr="C:/Users/bitcamp/AppData/Roaming/PolarisOffice/ETemp/17324_14682568/fImage1155994374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40" y="801370"/>
            <a:ext cx="8377555" cy="5255895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84547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" descr="C:/Users/bitcamp/AppData/Roaming/PolarisOffice/ETemp/17324_14682568/fImage67499438846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" y="248920"/>
            <a:ext cx="9486900" cy="3719830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095479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5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166" name="Rect 0"/>
          <p:cNvSpPr txBox="1">
            <a:spLocks noGrp="1"/>
          </p:cNvSpPr>
          <p:nvPr>
            <p:ph type="body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16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31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72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173" name="Rect 0"/>
          <p:cNvSpPr txBox="1">
            <a:spLocks noGrp="1"/>
          </p:cNvSpPr>
          <p:nvPr>
            <p:ph type="body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174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175" name="Rect 0"/>
          <p:cNvSpPr txBox="1">
            <a:spLocks noGrp="1"/>
          </p:cNvSpPr>
          <p:nvPr>
            <p:ph type="body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17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7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7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733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81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82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83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53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1" y="248759"/>
            <a:ext cx="9486198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891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86" name="Rect 0"/>
          <p:cNvSpPr txBox="1">
            <a:spLocks noGrp="1"/>
          </p:cNvSpPr>
          <p:nvPr>
            <p:ph type="body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187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18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8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9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59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9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19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19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9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9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3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0" name="Rect 0"/>
          <p:cNvSpPr txBox="1">
            <a:spLocks noGrp="1"/>
          </p:cNvSpPr>
          <p:nvPr>
            <p:ph type="body"/>
          </p:nvPr>
        </p:nvSpPr>
        <p:spPr>
          <a:xfrm rot="5400000">
            <a:off x="3920490" y="-1256665"/>
            <a:ext cx="4352290" cy="10516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201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2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3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5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 0"/>
          <p:cNvSpPr txBox="1">
            <a:spLocks noGrp="1"/>
          </p:cNvSpPr>
          <p:nvPr>
            <p:ph type="title"/>
          </p:nvPr>
        </p:nvSpPr>
        <p:spPr>
          <a:xfrm rot="5400000">
            <a:off x="7133590" y="1956435"/>
            <a:ext cx="5812790" cy="2629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6" name="Rect 0"/>
          <p:cNvSpPr txBox="1">
            <a:spLocks noGrp="1"/>
          </p:cNvSpPr>
          <p:nvPr>
            <p:ph type="body"/>
          </p:nvPr>
        </p:nvSpPr>
        <p:spPr>
          <a:xfrm rot="5400000">
            <a:off x="1799590" y="-596265"/>
            <a:ext cx="5812790" cy="7734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20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0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7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365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bitcamp/AppData/Roaming/PolarisOffice/ETemp/17324_14682568/fImage115599999328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540" y="801370"/>
            <a:ext cx="8378190" cy="5256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643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bitcamp/AppData/Roaming/PolarisOffice/ETemp/17324_14682568/fImage674991000682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85" y="248920"/>
            <a:ext cx="9487535" cy="3720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945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71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364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76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71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297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37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20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30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444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56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bitcamp/AppData/Roaming/PolarisOffice/ETemp/17324_14682568/fImage1155991420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40" y="801370"/>
            <a:ext cx="8377555" cy="5255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4376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bitcamp/AppData/Roaming/PolarisOffice/ETemp/17324_14682568/fImage674991421238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" y="248920"/>
            <a:ext cx="9486900" cy="3719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786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007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055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376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53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84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73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620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36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226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0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57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5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8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420F4-AD67-466C-ACDC-FE90B08716D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75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5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14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5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7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2021-07-05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92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5" Type="http://schemas.openxmlformats.org/officeDocument/2006/relationships/image" Target="../media/image102.jpeg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WZnNR6ze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55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2388" y="1287222"/>
            <a:ext cx="597066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Starbucks Application</a:t>
            </a:r>
            <a:endParaRPr lang="en-US" altLang="ko-KR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(Customer  and  Manager Mode)</a:t>
            </a:r>
          </a:p>
          <a:p>
            <a:pPr algn="ctr"/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17143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832100"/>
            <a:ext cx="1193800" cy="11938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30C7E-1971-4140-BCD7-F02B5B33EE6D}"/>
              </a:ext>
            </a:extLst>
          </p:cNvPr>
          <p:cNvSpPr txBox="1"/>
          <p:nvPr/>
        </p:nvSpPr>
        <p:spPr>
          <a:xfrm>
            <a:off x="7278986" y="2832100"/>
            <a:ext cx="438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이윤성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이현우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위세라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김은선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2021.06.21~06.28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5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96487" y="468127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ERD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66700" y="960476"/>
            <a:ext cx="20955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Google Shape;89;p14">
            <a:extLst>
              <a:ext uri="{FF2B5EF4-FFF2-40B4-BE49-F238E27FC236}">
                <a16:creationId xmlns:a16="http://schemas.microsoft.com/office/drawing/2014/main" id="{CFE4E978-9C87-4EB5-8EEA-9AFFB5C212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3036" y="1452827"/>
            <a:ext cx="3484763" cy="237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0;p14">
            <a:extLst>
              <a:ext uri="{FF2B5EF4-FFF2-40B4-BE49-F238E27FC236}">
                <a16:creationId xmlns:a16="http://schemas.microsoft.com/office/drawing/2014/main" id="{3A88F4B0-C6FB-4B62-9553-F5C57B4A6C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65" y="1450351"/>
            <a:ext cx="3971585" cy="237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1;p14">
            <a:extLst>
              <a:ext uri="{FF2B5EF4-FFF2-40B4-BE49-F238E27FC236}">
                <a16:creationId xmlns:a16="http://schemas.microsoft.com/office/drawing/2014/main" id="{F201B686-035D-46D4-A215-863935E2275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9258" y="4086226"/>
            <a:ext cx="3357441" cy="1876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68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738620"/>
            <a:ext cx="4064000" cy="133985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64000" y="6738620"/>
            <a:ext cx="4064000" cy="133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28000" y="6738620"/>
            <a:ext cx="4064000" cy="133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61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도형 346"/>
          <p:cNvSpPr>
            <a:spLocks/>
          </p:cNvSpPr>
          <p:nvPr/>
        </p:nvSpPr>
        <p:spPr>
          <a:xfrm>
            <a:off x="266700" y="231140"/>
            <a:ext cx="11734165" cy="6453505"/>
          </a:xfrm>
          <a:prstGeom prst="rect">
            <a:avLst/>
          </a:prstGeom>
          <a:noFill/>
          <a:ln w="38100" cap="flat" cmpd="sng">
            <a:solidFill>
              <a:srgbClr val="64A88C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도형 347"/>
          <p:cNvSpPr>
            <a:spLocks/>
          </p:cNvSpPr>
          <p:nvPr/>
        </p:nvSpPr>
        <p:spPr>
          <a:xfrm>
            <a:off x="377190" y="444500"/>
            <a:ext cx="4055110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플로우 차트 - 관리자모드</a:t>
            </a:r>
          </a:p>
        </p:txBody>
      </p:sp>
      <p:cxnSp>
        <p:nvCxnSpPr>
          <p:cNvPr id="90" name="도형 348"/>
          <p:cNvCxnSpPr/>
          <p:nvPr/>
        </p:nvCxnSpPr>
        <p:spPr>
          <a:xfrm>
            <a:off x="414020" y="960755"/>
            <a:ext cx="3973830" cy="10160"/>
          </a:xfrm>
          <a:prstGeom prst="line">
            <a:avLst/>
          </a:prstGeom>
          <a:ln w="38100" cap="flat" cmpd="sng">
            <a:solidFill>
              <a:srgbClr val="0171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349" descr="C:/Users/bitcamp/AppData/Roaming/PolarisOffice/ETemp/7716_16583000/image9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630" y="301625"/>
            <a:ext cx="1255395" cy="1334135"/>
          </a:xfrm>
          <a:prstGeom prst="rect">
            <a:avLst/>
          </a:prstGeom>
          <a:noFill/>
        </p:spPr>
      </p:pic>
      <p:sp>
        <p:nvSpPr>
          <p:cNvPr id="92" name="도형 350"/>
          <p:cNvSpPr>
            <a:spLocks/>
          </p:cNvSpPr>
          <p:nvPr/>
        </p:nvSpPr>
        <p:spPr>
          <a:xfrm>
            <a:off x="5259705" y="263715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관리자 페이지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3" name="도형 351"/>
          <p:cNvSpPr>
            <a:spLocks/>
          </p:cNvSpPr>
          <p:nvPr/>
        </p:nvSpPr>
        <p:spPr>
          <a:xfrm>
            <a:off x="2039620" y="372935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회원정보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4" name="도형 352"/>
          <p:cNvSpPr>
            <a:spLocks/>
          </p:cNvSpPr>
          <p:nvPr/>
        </p:nvSpPr>
        <p:spPr>
          <a:xfrm>
            <a:off x="6307455" y="372935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메뉴관리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5" name="도형 353"/>
          <p:cNvSpPr>
            <a:spLocks/>
          </p:cNvSpPr>
          <p:nvPr/>
        </p:nvSpPr>
        <p:spPr>
          <a:xfrm>
            <a:off x="4171315" y="373570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판매정보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6" name="도형 354"/>
          <p:cNvSpPr>
            <a:spLocks/>
          </p:cNvSpPr>
          <p:nvPr/>
        </p:nvSpPr>
        <p:spPr>
          <a:xfrm>
            <a:off x="8439150" y="372745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관리자 설정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7" name="도형 355"/>
          <p:cNvSpPr>
            <a:spLocks/>
          </p:cNvSpPr>
          <p:nvPr/>
        </p:nvSpPr>
        <p:spPr>
          <a:xfrm>
            <a:off x="7943215" y="154368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회원가입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8" name="도형 356"/>
          <p:cNvSpPr>
            <a:spLocks/>
          </p:cNvSpPr>
          <p:nvPr/>
        </p:nvSpPr>
        <p:spPr>
          <a:xfrm>
            <a:off x="5261610" y="58928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어플시작화면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9" name="도형 357"/>
          <p:cNvSpPr>
            <a:spLocks/>
          </p:cNvSpPr>
          <p:nvPr/>
        </p:nvSpPr>
        <p:spPr>
          <a:xfrm>
            <a:off x="5262245" y="154051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로그인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00" name="도형 358"/>
          <p:cNvCxnSpPr>
            <a:stCxn id="98" idx="2"/>
            <a:endCxn id="99" idx="0"/>
          </p:cNvCxnSpPr>
          <p:nvPr/>
        </p:nvCxnSpPr>
        <p:spPr>
          <a:xfrm>
            <a:off x="6120765" y="1124585"/>
            <a:ext cx="1270" cy="41656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도형 359"/>
          <p:cNvCxnSpPr>
            <a:stCxn id="98" idx="2"/>
            <a:endCxn id="97" idx="0"/>
          </p:cNvCxnSpPr>
          <p:nvPr/>
        </p:nvCxnSpPr>
        <p:spPr>
          <a:xfrm>
            <a:off x="6120765" y="1124585"/>
            <a:ext cx="2682240" cy="41973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도형 360"/>
          <p:cNvCxnSpPr>
            <a:stCxn id="97" idx="1"/>
            <a:endCxn id="99" idx="3"/>
          </p:cNvCxnSpPr>
          <p:nvPr/>
        </p:nvCxnSpPr>
        <p:spPr>
          <a:xfrm flipH="1" flipV="1">
            <a:off x="6980555" y="1808480"/>
            <a:ext cx="963295" cy="381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도형 361"/>
          <p:cNvCxnSpPr/>
          <p:nvPr/>
        </p:nvCxnSpPr>
        <p:spPr>
          <a:xfrm flipH="1">
            <a:off x="6118860" y="2085340"/>
            <a:ext cx="3175" cy="56197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도형 362"/>
          <p:cNvCxnSpPr/>
          <p:nvPr/>
        </p:nvCxnSpPr>
        <p:spPr>
          <a:xfrm flipH="1">
            <a:off x="2898775" y="3181985"/>
            <a:ext cx="3220720" cy="55753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도형 363"/>
          <p:cNvCxnSpPr/>
          <p:nvPr/>
        </p:nvCxnSpPr>
        <p:spPr>
          <a:xfrm flipH="1">
            <a:off x="5030470" y="3181985"/>
            <a:ext cx="1089025" cy="56388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도형 364"/>
          <p:cNvCxnSpPr/>
          <p:nvPr/>
        </p:nvCxnSpPr>
        <p:spPr>
          <a:xfrm>
            <a:off x="6118860" y="3181985"/>
            <a:ext cx="1048385" cy="55753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도형 365"/>
          <p:cNvCxnSpPr/>
          <p:nvPr/>
        </p:nvCxnSpPr>
        <p:spPr>
          <a:xfrm>
            <a:off x="6118860" y="3181985"/>
            <a:ext cx="3180080" cy="55562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도형 366"/>
          <p:cNvSpPr>
            <a:spLocks/>
          </p:cNvSpPr>
          <p:nvPr/>
        </p:nvSpPr>
        <p:spPr>
          <a:xfrm>
            <a:off x="2896870" y="4992370"/>
            <a:ext cx="2590165" cy="845185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누적 판매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당일 판매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메뉴별 판매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인기상품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9" name="도형 367"/>
          <p:cNvSpPr>
            <a:spLocks/>
          </p:cNvSpPr>
          <p:nvPr/>
        </p:nvSpPr>
        <p:spPr>
          <a:xfrm>
            <a:off x="5878195" y="4999355"/>
            <a:ext cx="2590165" cy="845185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메뉴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CRUD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0" name="도형 368"/>
          <p:cNvSpPr>
            <a:spLocks/>
          </p:cNvSpPr>
          <p:nvPr/>
        </p:nvSpPr>
        <p:spPr>
          <a:xfrm>
            <a:off x="8868410" y="4997450"/>
            <a:ext cx="2590165" cy="845185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점포관리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비밀번호변경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11" name="도형 369"/>
          <p:cNvCxnSpPr/>
          <p:nvPr/>
        </p:nvCxnSpPr>
        <p:spPr>
          <a:xfrm>
            <a:off x="7166610" y="4274185"/>
            <a:ext cx="6985" cy="73533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도형 370"/>
          <p:cNvCxnSpPr/>
          <p:nvPr/>
        </p:nvCxnSpPr>
        <p:spPr>
          <a:xfrm flipH="1">
            <a:off x="4191635" y="4280535"/>
            <a:ext cx="839470" cy="72199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도형 371"/>
          <p:cNvCxnSpPr/>
          <p:nvPr/>
        </p:nvCxnSpPr>
        <p:spPr>
          <a:xfrm>
            <a:off x="9298305" y="4272280"/>
            <a:ext cx="865505" cy="73533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도형 372"/>
          <p:cNvCxnSpPr/>
          <p:nvPr/>
        </p:nvCxnSpPr>
        <p:spPr>
          <a:xfrm rot="5400000" flipH="1" flipV="1">
            <a:off x="3827780" y="4644390"/>
            <a:ext cx="1566545" cy="839470"/>
          </a:xfrm>
          <a:prstGeom prst="bentConnector5">
            <a:avLst>
              <a:gd name="adj1" fmla="val -16218"/>
              <a:gd name="adj2" fmla="val 176306"/>
              <a:gd name="adj3" fmla="val 76958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도형 373"/>
          <p:cNvCxnSpPr/>
          <p:nvPr/>
        </p:nvCxnSpPr>
        <p:spPr>
          <a:xfrm rot="5400000" flipH="1">
            <a:off x="8941435" y="4629150"/>
            <a:ext cx="1579880" cy="865505"/>
          </a:xfrm>
          <a:prstGeom prst="bentConnector5">
            <a:avLst>
              <a:gd name="adj1" fmla="val -16120"/>
              <a:gd name="adj2" fmla="val 179171"/>
              <a:gd name="adj3" fmla="val 76713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도형 374"/>
          <p:cNvCxnSpPr/>
          <p:nvPr/>
        </p:nvCxnSpPr>
        <p:spPr>
          <a:xfrm rot="5400000" flipH="1">
            <a:off x="6238240" y="4919345"/>
            <a:ext cx="1567815" cy="302260"/>
          </a:xfrm>
          <a:prstGeom prst="bentConnector5">
            <a:avLst>
              <a:gd name="adj1" fmla="val -16204"/>
              <a:gd name="adj2" fmla="val 458014"/>
              <a:gd name="adj3" fmla="val 76949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0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>
            <a:spLocks/>
          </p:cNvSpPr>
          <p:nvPr/>
        </p:nvSpPr>
        <p:spPr>
          <a:xfrm>
            <a:off x="266700" y="231140"/>
            <a:ext cx="11734165" cy="6453505"/>
          </a:xfrm>
          <a:prstGeom prst="rect">
            <a:avLst/>
          </a:prstGeom>
          <a:noFill/>
          <a:ln w="38100" cap="flat" cmpd="sng">
            <a:solidFill>
              <a:srgbClr val="64A88C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38620"/>
            <a:ext cx="4064000" cy="133985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64000" y="6738620"/>
            <a:ext cx="4064000" cy="133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28000" y="6738620"/>
            <a:ext cx="4064000" cy="133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>
            <a:spLocks/>
          </p:cNvSpPr>
          <p:nvPr/>
        </p:nvSpPr>
        <p:spPr>
          <a:xfrm>
            <a:off x="377190" y="444500"/>
            <a:ext cx="371919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플로우 차트 - 회원모드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61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414020" y="960755"/>
            <a:ext cx="3705860" cy="635"/>
          </a:xfrm>
          <a:prstGeom prst="line">
            <a:avLst/>
          </a:prstGeom>
          <a:ln w="38100" cap="flat" cmpd="sng">
            <a:solidFill>
              <a:srgbClr val="0171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7" name="그림 46" descr="C:/Users/bitcamp/AppData/Roaming/PolarisOffice/ETemp/7716_16583000/image3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85" y="304800"/>
            <a:ext cx="1606550" cy="1327150"/>
          </a:xfrm>
          <a:prstGeom prst="rect">
            <a:avLst/>
          </a:prstGeom>
          <a:noFill/>
        </p:spPr>
      </p:pic>
      <p:sp>
        <p:nvSpPr>
          <p:cNvPr id="48" name="도형 314"/>
          <p:cNvSpPr>
            <a:spLocks/>
          </p:cNvSpPr>
          <p:nvPr/>
        </p:nvSpPr>
        <p:spPr>
          <a:xfrm>
            <a:off x="7943215" y="154368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회원가입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9" name="도형 315"/>
          <p:cNvSpPr>
            <a:spLocks/>
          </p:cNvSpPr>
          <p:nvPr/>
        </p:nvSpPr>
        <p:spPr>
          <a:xfrm>
            <a:off x="5261610" y="58928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어플시작화면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0" name="도형 316"/>
          <p:cNvSpPr>
            <a:spLocks/>
          </p:cNvSpPr>
          <p:nvPr/>
        </p:nvSpPr>
        <p:spPr>
          <a:xfrm>
            <a:off x="5262245" y="154051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로그인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1" name="도형 317"/>
          <p:cNvSpPr>
            <a:spLocks/>
          </p:cNvSpPr>
          <p:nvPr/>
        </p:nvSpPr>
        <p:spPr>
          <a:xfrm>
            <a:off x="5267325" y="259715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멤버 페이지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2" name="도형 318"/>
          <p:cNvSpPr>
            <a:spLocks/>
          </p:cNvSpPr>
          <p:nvPr/>
        </p:nvSpPr>
        <p:spPr>
          <a:xfrm>
            <a:off x="1912620" y="371284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주문하기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3" name="도형 319"/>
          <p:cNvSpPr>
            <a:spLocks/>
          </p:cNvSpPr>
          <p:nvPr/>
        </p:nvSpPr>
        <p:spPr>
          <a:xfrm>
            <a:off x="6383020" y="371348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내 정보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4" name="도형 320"/>
          <p:cNvSpPr>
            <a:spLocks/>
          </p:cNvSpPr>
          <p:nvPr/>
        </p:nvSpPr>
        <p:spPr>
          <a:xfrm>
            <a:off x="4136390" y="371030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포인트확인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5" name="도형 321"/>
          <p:cNvSpPr>
            <a:spLocks/>
          </p:cNvSpPr>
          <p:nvPr/>
        </p:nvSpPr>
        <p:spPr>
          <a:xfrm>
            <a:off x="8589010" y="371094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로그아웃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56" name="도형 322"/>
          <p:cNvCxnSpPr/>
          <p:nvPr/>
        </p:nvCxnSpPr>
        <p:spPr>
          <a:xfrm rot="16200000" flipH="1">
            <a:off x="8303895" y="2955925"/>
            <a:ext cx="2540" cy="2540"/>
          </a:xfrm>
          <a:prstGeom prst="bentConnector3">
            <a:avLst>
              <a:gd name="adj1" fmla="val -13899444"/>
            </a:avLst>
          </a:prstGeom>
          <a:ln w="6350" cap="flat" cmpd="sng"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도형 323"/>
          <p:cNvSpPr>
            <a:spLocks/>
          </p:cNvSpPr>
          <p:nvPr/>
        </p:nvSpPr>
        <p:spPr>
          <a:xfrm>
            <a:off x="1014095" y="486600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포인트 사용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8" name="도형 324"/>
          <p:cNvSpPr>
            <a:spLocks/>
          </p:cNvSpPr>
          <p:nvPr/>
        </p:nvSpPr>
        <p:spPr>
          <a:xfrm>
            <a:off x="3009265" y="4866005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포인트 미사용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9" name="도형 325"/>
          <p:cNvSpPr>
            <a:spLocks/>
          </p:cNvSpPr>
          <p:nvPr/>
        </p:nvSpPr>
        <p:spPr>
          <a:xfrm>
            <a:off x="5445760" y="486410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정보 수정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0" name="도형 326"/>
          <p:cNvSpPr>
            <a:spLocks/>
          </p:cNvSpPr>
          <p:nvPr/>
        </p:nvSpPr>
        <p:spPr>
          <a:xfrm>
            <a:off x="7495540" y="486410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회원 탈퇴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1" name="도형 327"/>
          <p:cNvSpPr>
            <a:spLocks/>
          </p:cNvSpPr>
          <p:nvPr/>
        </p:nvSpPr>
        <p:spPr>
          <a:xfrm>
            <a:off x="2009775" y="5925820"/>
            <a:ext cx="1718945" cy="535940"/>
          </a:xfrm>
          <a:prstGeom prst="roundRect">
            <a:avLst/>
          </a:prstGeom>
          <a:noFill/>
          <a:ln w="28575" cap="flat" cmpd="sng">
            <a:solidFill>
              <a:srgbClr val="B2B2B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38B6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결제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2" name="도형 328"/>
          <p:cNvCxnSpPr>
            <a:stCxn id="49" idx="2"/>
            <a:endCxn id="50" idx="0"/>
          </p:cNvCxnSpPr>
          <p:nvPr/>
        </p:nvCxnSpPr>
        <p:spPr>
          <a:xfrm>
            <a:off x="6120765" y="1124585"/>
            <a:ext cx="1270" cy="41656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도형 329"/>
          <p:cNvCxnSpPr>
            <a:stCxn id="50" idx="2"/>
            <a:endCxn id="51" idx="0"/>
          </p:cNvCxnSpPr>
          <p:nvPr/>
        </p:nvCxnSpPr>
        <p:spPr>
          <a:xfrm>
            <a:off x="6121400" y="2075815"/>
            <a:ext cx="5715" cy="52197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도형 330"/>
          <p:cNvCxnSpPr>
            <a:stCxn id="49" idx="2"/>
            <a:endCxn id="48" idx="0"/>
          </p:cNvCxnSpPr>
          <p:nvPr/>
        </p:nvCxnSpPr>
        <p:spPr>
          <a:xfrm>
            <a:off x="6120765" y="1124585"/>
            <a:ext cx="2682240" cy="41973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도형 331"/>
          <p:cNvCxnSpPr>
            <a:stCxn id="48" idx="1"/>
            <a:endCxn id="50" idx="3"/>
          </p:cNvCxnSpPr>
          <p:nvPr/>
        </p:nvCxnSpPr>
        <p:spPr>
          <a:xfrm flipH="1" flipV="1">
            <a:off x="6980555" y="1808480"/>
            <a:ext cx="963295" cy="381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도형 332"/>
          <p:cNvCxnSpPr/>
          <p:nvPr/>
        </p:nvCxnSpPr>
        <p:spPr>
          <a:xfrm flipH="1">
            <a:off x="2781300" y="3132455"/>
            <a:ext cx="3355340" cy="58102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333"/>
          <p:cNvCxnSpPr/>
          <p:nvPr/>
        </p:nvCxnSpPr>
        <p:spPr>
          <a:xfrm flipH="1">
            <a:off x="5005070" y="3132455"/>
            <a:ext cx="1131570" cy="57848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334"/>
          <p:cNvCxnSpPr/>
          <p:nvPr/>
        </p:nvCxnSpPr>
        <p:spPr>
          <a:xfrm>
            <a:off x="6136005" y="3132455"/>
            <a:ext cx="1116330" cy="58166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도형 335"/>
          <p:cNvCxnSpPr>
            <a:stCxn id="51" idx="2"/>
            <a:endCxn id="55" idx="0"/>
          </p:cNvCxnSpPr>
          <p:nvPr/>
        </p:nvCxnSpPr>
        <p:spPr>
          <a:xfrm>
            <a:off x="6126480" y="3132455"/>
            <a:ext cx="3322320" cy="57912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도형 336"/>
          <p:cNvCxnSpPr/>
          <p:nvPr/>
        </p:nvCxnSpPr>
        <p:spPr>
          <a:xfrm flipH="1">
            <a:off x="1882775" y="4248150"/>
            <a:ext cx="899160" cy="61849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도형 337"/>
          <p:cNvCxnSpPr/>
          <p:nvPr/>
        </p:nvCxnSpPr>
        <p:spPr>
          <a:xfrm>
            <a:off x="2781300" y="4248150"/>
            <a:ext cx="1097280" cy="61849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도형 338"/>
          <p:cNvCxnSpPr/>
          <p:nvPr/>
        </p:nvCxnSpPr>
        <p:spPr>
          <a:xfrm>
            <a:off x="1882775" y="5401310"/>
            <a:ext cx="996315" cy="52514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도형 339"/>
          <p:cNvCxnSpPr/>
          <p:nvPr/>
        </p:nvCxnSpPr>
        <p:spPr>
          <a:xfrm flipH="1">
            <a:off x="2878455" y="5401310"/>
            <a:ext cx="1000125" cy="525145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도형 340"/>
          <p:cNvCxnSpPr>
            <a:stCxn id="53" idx="2"/>
            <a:endCxn id="59" idx="0"/>
          </p:cNvCxnSpPr>
          <p:nvPr/>
        </p:nvCxnSpPr>
        <p:spPr>
          <a:xfrm flipH="1">
            <a:off x="6304915" y="4248785"/>
            <a:ext cx="937895" cy="61595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도형 341"/>
          <p:cNvCxnSpPr>
            <a:stCxn id="53" idx="2"/>
            <a:endCxn id="60" idx="0"/>
          </p:cNvCxnSpPr>
          <p:nvPr/>
        </p:nvCxnSpPr>
        <p:spPr>
          <a:xfrm>
            <a:off x="7242175" y="4248785"/>
            <a:ext cx="1113155" cy="615950"/>
          </a:xfrm>
          <a:prstGeom prst="straightConnector1">
            <a:avLst/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도형 342"/>
          <p:cNvCxnSpPr/>
          <p:nvPr/>
        </p:nvCxnSpPr>
        <p:spPr>
          <a:xfrm rot="10800000" flipH="1">
            <a:off x="2019300" y="2874645"/>
            <a:ext cx="3258185" cy="3329305"/>
          </a:xfrm>
          <a:prstGeom prst="bentConnector3">
            <a:avLst>
              <a:gd name="adj1" fmla="val -42977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도형 343"/>
          <p:cNvSpPr>
            <a:spLocks/>
          </p:cNvSpPr>
          <p:nvPr/>
        </p:nvSpPr>
        <p:spPr>
          <a:xfrm rot="5400000" flipH="1">
            <a:off x="5396230" y="2440940"/>
            <a:ext cx="4542790" cy="1375410"/>
          </a:xfrm>
          <a:prstGeom prst="bentConnector4">
            <a:avLst>
              <a:gd name="adj1" fmla="val -5602"/>
              <a:gd name="adj2" fmla="val -157403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8" name="도형 344"/>
          <p:cNvSpPr>
            <a:spLocks/>
          </p:cNvSpPr>
          <p:nvPr/>
        </p:nvSpPr>
        <p:spPr>
          <a:xfrm rot="5400000" flipH="1">
            <a:off x="6519545" y="1317625"/>
            <a:ext cx="3389630" cy="2468880"/>
          </a:xfrm>
          <a:prstGeom prst="bentConnector4">
            <a:avLst>
              <a:gd name="adj1" fmla="val -7514"/>
              <a:gd name="adj2" fmla="val -43009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9" name="도형 345"/>
          <p:cNvSpPr>
            <a:spLocks/>
          </p:cNvSpPr>
          <p:nvPr/>
        </p:nvSpPr>
        <p:spPr>
          <a:xfrm rot="5400000" flipH="1" flipV="1">
            <a:off x="5378450" y="3791585"/>
            <a:ext cx="2534920" cy="681355"/>
          </a:xfrm>
          <a:prstGeom prst="bentConnector4">
            <a:avLst>
              <a:gd name="adj1" fmla="val -28231"/>
              <a:gd name="adj2" fmla="val 802282"/>
            </a:avLst>
          </a:prstGeom>
          <a:ln w="381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348765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다이어그램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66700" y="960476"/>
            <a:ext cx="2653481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16DDC0-AAA7-4770-864A-6D5A7BFBD28B}"/>
              </a:ext>
            </a:extLst>
          </p:cNvPr>
          <p:cNvGrpSpPr/>
          <p:nvPr/>
        </p:nvGrpSpPr>
        <p:grpSpPr>
          <a:xfrm>
            <a:off x="68826" y="0"/>
            <a:ext cx="12192000" cy="6858000"/>
            <a:chOff x="68826" y="0"/>
            <a:chExt cx="12192000" cy="6858000"/>
          </a:xfrm>
        </p:grpSpPr>
        <p:sp>
          <p:nvSpPr>
            <p:cNvPr id="31" name="직사각형 30"/>
            <p:cNvSpPr/>
            <p:nvPr/>
          </p:nvSpPr>
          <p:spPr>
            <a:xfrm>
              <a:off x="68826" y="0"/>
              <a:ext cx="12192000" cy="6858000"/>
            </a:xfrm>
            <a:prstGeom prst="rect">
              <a:avLst/>
            </a:prstGeom>
            <a:noFill/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35" descr="C:/Users/bitcamp/AppData/Roaming/PolarisOffice/ETemp/7596_8568280/fImage92791296334.png">
              <a:extLst>
                <a:ext uri="{FF2B5EF4-FFF2-40B4-BE49-F238E27FC236}">
                  <a16:creationId xmlns:a16="http://schemas.microsoft.com/office/drawing/2014/main" id="{C3F1DC38-6620-4D05-970E-06C108107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8400" y="4194810"/>
              <a:ext cx="2534285" cy="2334260"/>
            </a:xfrm>
            <a:prstGeom prst="rect">
              <a:avLst/>
            </a:prstGeom>
            <a:noFill/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F8546A7-6FDA-4318-9676-4398F5C28455}"/>
                </a:ext>
              </a:extLst>
            </p:cNvPr>
            <p:cNvGrpSpPr/>
            <p:nvPr/>
          </p:nvGrpSpPr>
          <p:grpSpPr>
            <a:xfrm>
              <a:off x="711835" y="442595"/>
              <a:ext cx="10244455" cy="6089650"/>
              <a:chOff x="711835" y="442595"/>
              <a:chExt cx="10244455" cy="6089650"/>
            </a:xfrm>
          </p:grpSpPr>
          <p:pic>
            <p:nvPicPr>
              <p:cNvPr id="13" name="그림 33" descr="C:/Users/bitcamp/AppData/Roaming/PolarisOffice/ETemp/7596_8568280/fImage925412741.png">
                <a:extLst>
                  <a:ext uri="{FF2B5EF4-FFF2-40B4-BE49-F238E27FC236}">
                    <a16:creationId xmlns:a16="http://schemas.microsoft.com/office/drawing/2014/main" id="{8947709D-45C9-4D71-B210-9CCC384FA1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5430" y="450850"/>
                <a:ext cx="1800860" cy="3372485"/>
              </a:xfrm>
              <a:prstGeom prst="rect">
                <a:avLst/>
              </a:prstGeom>
              <a:noFill/>
            </p:spPr>
          </p:pic>
          <p:pic>
            <p:nvPicPr>
              <p:cNvPr id="14" name="그림 34" descr="C:/Users/bitcamp/AppData/Roaming/PolarisOffice/ETemp/7596_8568280/fImage156551288467.png">
                <a:extLst>
                  <a:ext uri="{FF2B5EF4-FFF2-40B4-BE49-F238E27FC236}">
                    <a16:creationId xmlns:a16="http://schemas.microsoft.com/office/drawing/2014/main" id="{0EB24EB2-B05B-42C0-B1CC-767AD6509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2255" y="452120"/>
                <a:ext cx="1498600" cy="6080125"/>
              </a:xfrm>
              <a:prstGeom prst="rect">
                <a:avLst/>
              </a:prstGeom>
              <a:noFill/>
            </p:spPr>
          </p:pic>
          <p:pic>
            <p:nvPicPr>
              <p:cNvPr id="16" name="그림 36" descr="C:/Users/bitcamp/AppData/Roaming/PolarisOffice/ETemp/7596_8568280/fImage55731306500.png">
                <a:extLst>
                  <a:ext uri="{FF2B5EF4-FFF2-40B4-BE49-F238E27FC236}">
                    <a16:creationId xmlns:a16="http://schemas.microsoft.com/office/drawing/2014/main" id="{A3BB9F14-8300-45A8-8B32-36325D1446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7355" y="442595"/>
                <a:ext cx="1457960" cy="2000885"/>
              </a:xfrm>
              <a:prstGeom prst="rect">
                <a:avLst/>
              </a:prstGeom>
              <a:noFill/>
            </p:spPr>
          </p:pic>
          <p:pic>
            <p:nvPicPr>
              <p:cNvPr id="17" name="그림 41" descr="C:/Users/bitcamp/AppData/Roaming/PolarisOffice/ETemp/7596_8568280/fImage34241399169.png">
                <a:extLst>
                  <a:ext uri="{FF2B5EF4-FFF2-40B4-BE49-F238E27FC236}">
                    <a16:creationId xmlns:a16="http://schemas.microsoft.com/office/drawing/2014/main" id="{50E0B3FC-2937-457F-BE0B-2A1B7640E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835" y="3769360"/>
                <a:ext cx="1162685" cy="1143635"/>
              </a:xfrm>
              <a:prstGeom prst="rect">
                <a:avLst/>
              </a:prstGeom>
              <a:noFill/>
            </p:spPr>
          </p:pic>
          <p:pic>
            <p:nvPicPr>
              <p:cNvPr id="18" name="그림 42" descr="C:/Users/bitcamp/AppData/Roaming/PolarisOffice/ETemp/7596_8568280/fImage27891405724.png">
                <a:extLst>
                  <a:ext uri="{FF2B5EF4-FFF2-40B4-BE49-F238E27FC236}">
                    <a16:creationId xmlns:a16="http://schemas.microsoft.com/office/drawing/2014/main" id="{3A2C6F67-B664-4000-B9C2-03B9734964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810" y="1962150"/>
                <a:ext cx="1105535" cy="972185"/>
              </a:xfrm>
              <a:prstGeom prst="rect">
                <a:avLst/>
              </a:prstGeom>
              <a:noFill/>
            </p:spPr>
          </p:pic>
          <p:pic>
            <p:nvPicPr>
              <p:cNvPr id="19" name="그림 43" descr="C:/Users/bitcamp/AppData/Roaming/PolarisOffice/ETemp/7596_8568280/fImage40521411478.png">
                <a:extLst>
                  <a:ext uri="{FF2B5EF4-FFF2-40B4-BE49-F238E27FC236}">
                    <a16:creationId xmlns:a16="http://schemas.microsoft.com/office/drawing/2014/main" id="{3758D761-81E4-42D8-8306-41946646F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340" y="1583690"/>
                <a:ext cx="1153160" cy="1486535"/>
              </a:xfrm>
              <a:prstGeom prst="rect">
                <a:avLst/>
              </a:prstGeom>
              <a:noFill/>
            </p:spPr>
          </p:pic>
          <p:pic>
            <p:nvPicPr>
              <p:cNvPr id="20" name="그림 44" descr="C:/Users/bitcamp/AppData/Roaming/PolarisOffice/ETemp/7596_8568280/fImage40801429358.png">
                <a:extLst>
                  <a:ext uri="{FF2B5EF4-FFF2-40B4-BE49-F238E27FC236}">
                    <a16:creationId xmlns:a16="http://schemas.microsoft.com/office/drawing/2014/main" id="{FDF50D63-5EBA-4B89-BB49-312A0818C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8540" y="3723640"/>
                <a:ext cx="1029335" cy="166751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5730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233821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다이어그램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19515" y="763788"/>
            <a:ext cx="2653481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8" descr="C:/Users/bitcamp/AppData/Roaming/PolarisOffice/ETemp/7596_8568280/fImage14046554464.png">
            <a:extLst>
              <a:ext uri="{FF2B5EF4-FFF2-40B4-BE49-F238E27FC236}">
                <a16:creationId xmlns:a16="http://schemas.microsoft.com/office/drawing/2014/main" id="{D32C4ABA-7C48-4B42-941B-BBE76A2342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84" y="917915"/>
            <a:ext cx="2429510" cy="5248910"/>
          </a:xfrm>
          <a:prstGeom prst="rect">
            <a:avLst/>
          </a:prstGeom>
          <a:noFill/>
        </p:spPr>
      </p:pic>
      <p:pic>
        <p:nvPicPr>
          <p:cNvPr id="22" name="그림 29" descr="C:/Users/bitcamp/AppData/Roaming/PolarisOffice/ETemp/7596_8568280/fImage10764565705.png">
            <a:extLst>
              <a:ext uri="{FF2B5EF4-FFF2-40B4-BE49-F238E27FC236}">
                <a16:creationId xmlns:a16="http://schemas.microsoft.com/office/drawing/2014/main" id="{94BAB67E-94EE-4618-9A61-EF4E76018A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01" y="430244"/>
            <a:ext cx="2686685" cy="2686685"/>
          </a:xfrm>
          <a:prstGeom prst="rect">
            <a:avLst/>
          </a:prstGeom>
          <a:noFill/>
        </p:spPr>
      </p:pic>
      <p:pic>
        <p:nvPicPr>
          <p:cNvPr id="23" name="그림 30" descr="C:/Users/bitcamp/AppData/Roaming/PolarisOffice/ETemp/7596_8568280/fImage5743578145.png">
            <a:extLst>
              <a:ext uri="{FF2B5EF4-FFF2-40B4-BE49-F238E27FC236}">
                <a16:creationId xmlns:a16="http://schemas.microsoft.com/office/drawing/2014/main" id="{4E1DCA42-9294-48A8-A8B5-4E486AA3C1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16" y="3621923"/>
            <a:ext cx="1429385" cy="2343785"/>
          </a:xfrm>
          <a:prstGeom prst="rect">
            <a:avLst/>
          </a:prstGeom>
          <a:noFill/>
        </p:spPr>
      </p:pic>
      <p:pic>
        <p:nvPicPr>
          <p:cNvPr id="24" name="그림 31" descr="C:/Users/bitcamp/AppData/Roaming/PolarisOffice/ETemp/7596_8568280/fImage10008583281.png">
            <a:extLst>
              <a:ext uri="{FF2B5EF4-FFF2-40B4-BE49-F238E27FC236}">
                <a16:creationId xmlns:a16="http://schemas.microsoft.com/office/drawing/2014/main" id="{3CE544BE-27A3-43F7-9819-E130DBB894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03" y="763788"/>
            <a:ext cx="1903095" cy="5716270"/>
          </a:xfrm>
          <a:prstGeom prst="rect">
            <a:avLst/>
          </a:prstGeom>
          <a:noFill/>
        </p:spPr>
      </p:pic>
      <p:pic>
        <p:nvPicPr>
          <p:cNvPr id="32" name="그림 32" descr="C:/Users/bitcamp/AppData/Roaming/PolarisOffice/ETemp/7596_8568280/fImage6795596827.png">
            <a:extLst>
              <a:ext uri="{FF2B5EF4-FFF2-40B4-BE49-F238E27FC236}">
                <a16:creationId xmlns:a16="http://schemas.microsoft.com/office/drawing/2014/main" id="{F9489DC3-E3EB-4437-96F7-80C69EDAED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32" y="1116044"/>
            <a:ext cx="2000885" cy="2000885"/>
          </a:xfrm>
          <a:prstGeom prst="rect">
            <a:avLst/>
          </a:prstGeom>
          <a:noFill/>
        </p:spPr>
      </p:pic>
      <p:pic>
        <p:nvPicPr>
          <p:cNvPr id="33" name="그림 27" descr="C:/Users/bitcamp/AppData/Roaming/PolarisOffice/ETemp/7596_8568280/fImage9238546962.png">
            <a:extLst>
              <a:ext uri="{FF2B5EF4-FFF2-40B4-BE49-F238E27FC236}">
                <a16:creationId xmlns:a16="http://schemas.microsoft.com/office/drawing/2014/main" id="{31296B78-C11A-4645-83C9-CDD9D934A5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8" y="3375476"/>
            <a:ext cx="1648460" cy="32010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95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67115" y="1869934"/>
            <a:ext cx="431560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상세 설명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-Customer Mode</a:t>
            </a: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-Manager Mode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6957" y="1869934"/>
            <a:ext cx="2866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▷App Main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894A749-2C7B-4109-856D-DFEF420115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09" y="985876"/>
            <a:ext cx="3027081" cy="5384168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>
          <a:xfrm>
            <a:off x="6931652" y="213956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703777" y="46265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App Main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703777" y="960476"/>
            <a:ext cx="18309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B4B2DB-1615-4A7C-BABD-024542B02081}"/>
              </a:ext>
            </a:extLst>
          </p:cNvPr>
          <p:cNvSpPr/>
          <p:nvPr/>
        </p:nvSpPr>
        <p:spPr>
          <a:xfrm>
            <a:off x="7180438" y="3893314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   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회원가입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9E898EC-5F10-46F0-A504-0D02AA8E302D}"/>
              </a:ext>
            </a:extLst>
          </p:cNvPr>
          <p:cNvCxnSpPr>
            <a:cxnSpLocks/>
          </p:cNvCxnSpPr>
          <p:nvPr/>
        </p:nvCxnSpPr>
        <p:spPr>
          <a:xfrm flipV="1">
            <a:off x="5199398" y="2508896"/>
            <a:ext cx="2336845" cy="1772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CFB502-D2AA-4D78-9893-23AFD5F95826}"/>
              </a:ext>
            </a:extLst>
          </p:cNvPr>
          <p:cNvSpPr/>
          <p:nvPr/>
        </p:nvSpPr>
        <p:spPr>
          <a:xfrm>
            <a:off x="7450571" y="230884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1.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로그인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0694DF-B08D-482C-8585-159B6F73056F}"/>
              </a:ext>
            </a:extLst>
          </p:cNvPr>
          <p:cNvCxnSpPr>
            <a:cxnSpLocks/>
          </p:cNvCxnSpPr>
          <p:nvPr/>
        </p:nvCxnSpPr>
        <p:spPr>
          <a:xfrm flipV="1">
            <a:off x="5669280" y="4189560"/>
            <a:ext cx="1974449" cy="125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E7F5AA-F74C-4855-AF90-F8E7412E11A8}"/>
              </a:ext>
            </a:extLst>
          </p:cNvPr>
          <p:cNvSpPr txBox="1"/>
          <p:nvPr/>
        </p:nvSpPr>
        <p:spPr>
          <a:xfrm>
            <a:off x="3058105" y="4269848"/>
            <a:ext cx="2705088" cy="974035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73BD21-BCA6-4AB2-9E83-873683D3BEED}"/>
              </a:ext>
            </a:extLst>
          </p:cNvPr>
          <p:cNvSpPr txBox="1"/>
          <p:nvPr/>
        </p:nvSpPr>
        <p:spPr>
          <a:xfrm>
            <a:off x="4985886" y="5350605"/>
            <a:ext cx="683394" cy="261840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11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699" y="369483"/>
            <a:ext cx="6787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A88C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App Main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로그인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회원가입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</a:t>
            </a:r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Login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1714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Picture 2" descr="C:\Users\HOme\Desktop\피피티\로그인1.PNG">
            <a:extLst>
              <a:ext uri="{FF2B5EF4-FFF2-40B4-BE49-F238E27FC236}">
                <a16:creationId xmlns:a16="http://schemas.microsoft.com/office/drawing/2014/main" id="{34CB5A4D-B4B5-4E91-A5E5-686E10AF7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10" b="92395"/>
          <a:stretch/>
        </p:blipFill>
        <p:spPr bwMode="auto">
          <a:xfrm>
            <a:off x="332966" y="1343381"/>
            <a:ext cx="3278597" cy="4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HOme\Desktop\피피티\로그인2.PNG">
            <a:extLst>
              <a:ext uri="{FF2B5EF4-FFF2-40B4-BE49-F238E27FC236}">
                <a16:creationId xmlns:a16="http://schemas.microsoft.com/office/drawing/2014/main" id="{FD11E8F0-8FAD-4569-AB21-77E8E400D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7"/>
          <a:stretch/>
        </p:blipFill>
        <p:spPr bwMode="auto">
          <a:xfrm>
            <a:off x="332966" y="1959127"/>
            <a:ext cx="5677415" cy="197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Ome\Desktop\피피티\로그인2.PNG">
            <a:extLst>
              <a:ext uri="{FF2B5EF4-FFF2-40B4-BE49-F238E27FC236}">
                <a16:creationId xmlns:a16="http://schemas.microsoft.com/office/drawing/2014/main" id="{AB24AE9A-75F3-4055-B63B-0EDCC1AAF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3"/>
          <a:stretch/>
        </p:blipFill>
        <p:spPr bwMode="auto">
          <a:xfrm>
            <a:off x="6181620" y="1262186"/>
            <a:ext cx="5928242" cy="414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D676B1E-1AA0-4445-A88B-75F3470FAC52}"/>
              </a:ext>
            </a:extLst>
          </p:cNvPr>
          <p:cNvCxnSpPr/>
          <p:nvPr/>
        </p:nvCxnSpPr>
        <p:spPr>
          <a:xfrm>
            <a:off x="6076235" y="892703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CFC363-3D42-43DE-AB42-DA0653EDC371}"/>
              </a:ext>
            </a:extLst>
          </p:cNvPr>
          <p:cNvSpPr txBox="1"/>
          <p:nvPr/>
        </p:nvSpPr>
        <p:spPr>
          <a:xfrm>
            <a:off x="332966" y="4550732"/>
            <a:ext cx="5231077" cy="116461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▷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일치여부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Dao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반환값을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HashMap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밸류값으로 저장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값 비교 후 일치시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static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아이디로 저장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다른 클래스서 아이디값 사용하여 회원여부 판단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A06A51-829A-4A22-8D46-253F4EA3D67F}"/>
              </a:ext>
            </a:extLst>
          </p:cNvPr>
          <p:cNvSpPr/>
          <p:nvPr/>
        </p:nvSpPr>
        <p:spPr>
          <a:xfrm>
            <a:off x="6434282" y="2326365"/>
            <a:ext cx="5564043" cy="729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26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7CB4CE4A-F992-432C-8347-B19A82CAC2EB}"/>
              </a:ext>
            </a:extLst>
          </p:cNvPr>
          <p:cNvSpPr>
            <a:spLocks/>
          </p:cNvSpPr>
          <p:nvPr/>
        </p:nvSpPr>
        <p:spPr>
          <a:xfrm>
            <a:off x="266700" y="176530"/>
            <a:ext cx="494157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64A88C"/>
                </a:solidFill>
                <a:latin typeface="나눔고딕 ExtraBold" charset="0"/>
                <a:ea typeface="나눔고딕 ExtraBold" charset="0"/>
              </a:rPr>
              <a:t>Customer</a:t>
            </a:r>
            <a:r>
              <a:rPr kumimoji="0" sz="24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 Mode  </a:t>
            </a:r>
            <a:endParaRPr kumimoji="0" lang="ko-KR" altLang="en-US" sz="2400" b="0" i="0" u="none" strike="noStrike" kern="1200" cap="none" spc="0" normalizeH="0" baseline="0" noProof="0" dirty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latin typeface="나눔고딕 ExtraBold" charset="0"/>
                <a:ea typeface="나눔고딕 ExtraBold" charset="0"/>
              </a:rPr>
              <a:t>고객</a:t>
            </a:r>
            <a:r>
              <a:rPr kumimoji="0" lang="ko-KR" altLang="en-US" sz="28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 모드 화면</a:t>
            </a:r>
            <a:r>
              <a:rPr kumimoji="0" lang="en-US" altLang="ko-KR" sz="28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- </a:t>
            </a:r>
            <a:r>
              <a:rPr kumimoji="0" lang="en-US" altLang="ko-KR" sz="2800" b="0" i="0" u="none" strike="noStrike" kern="1200" cap="none" spc="0" normalizeH="0" baseline="0" noProof="0" dirty="0" err="1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MemberPage</a:t>
            </a:r>
            <a:endParaRPr kumimoji="0" lang="ko-KR" altLang="en-US" sz="2800" b="0" i="0" u="none" strike="noStrike" kern="1200" cap="none" spc="0" normalizeH="0" baseline="0" noProof="0" dirty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017143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0783F9-EE5E-4F42-A8DE-EDB090DD9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90" b="33350"/>
          <a:stretch>
            <a:fillRect/>
          </a:stretch>
        </p:blipFill>
        <p:spPr>
          <a:xfrm>
            <a:off x="432004" y="1190625"/>
            <a:ext cx="6359118" cy="45707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5E1CE5-2758-4024-81A5-3AD163E9A2E3}"/>
              </a:ext>
            </a:extLst>
          </p:cNvPr>
          <p:cNvSpPr/>
          <p:nvPr/>
        </p:nvSpPr>
        <p:spPr>
          <a:xfrm>
            <a:off x="1227079" y="3525507"/>
            <a:ext cx="2951729" cy="729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27DDD53B-4B83-4A54-B261-076CC1A12328}"/>
              </a:ext>
            </a:extLst>
          </p:cNvPr>
          <p:cNvSpPr txBox="1">
            <a:spLocks/>
          </p:cNvSpPr>
          <p:nvPr/>
        </p:nvSpPr>
        <p:spPr>
          <a:xfrm>
            <a:off x="6866403" y="3424069"/>
            <a:ext cx="4414406" cy="830997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AppMain.class</a:t>
            </a:r>
            <a:r>
              <a:rPr lang="ko-KR" altLang="en-US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에서 로그인했을 </a:t>
            </a:r>
            <a:r>
              <a:rPr lang="ko-KR" altLang="en-US" sz="1200" b="1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떄</a:t>
            </a:r>
            <a:r>
              <a:rPr lang="ko-KR" altLang="en-US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 고객으로 확인되면</a:t>
            </a:r>
            <a:endParaRPr lang="en-US" altLang="ko-KR" sz="1200" b="1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고객 모드 화면으로 이동한다</a:t>
            </a:r>
            <a:r>
              <a:rPr lang="en-US" altLang="ko-KR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고객은 주문하기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포인트확인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내정보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확인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로그아웃 기능을 이용할 수 있다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28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43542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03871" y="4638081"/>
            <a:ext cx="3384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ABOUT Our Project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55" y="5275007"/>
            <a:ext cx="8808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일상 생활에서 많이 쓰이는 카페 어플리케이션 중 스타벅스를 모티브로 했습니다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자바와 데이터베이스를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이용하여 앱을 구현하려 노력하였습니다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앱은 고객 모드와 관리자 모드로 구성하였습니다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283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" descr="C:/Users/bitcamp/AppData/Roaming/PolarisOffice/ETemp/17324_14682568/fImage270461465132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245" y="1108075"/>
            <a:ext cx="5757545" cy="5646420"/>
          </a:xfrm>
          <a:prstGeom prst="rect">
            <a:avLst/>
          </a:prstGeom>
          <a:noFill/>
        </p:spPr>
      </p:pic>
      <p:sp>
        <p:nvSpPr>
          <p:cNvPr id="170" name="Rect 0"/>
          <p:cNvSpPr>
            <a:spLocks/>
          </p:cNvSpPr>
          <p:nvPr/>
        </p:nvSpPr>
        <p:spPr>
          <a:xfrm>
            <a:off x="0" y="6738620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38620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38620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3" name="Rect 0"/>
          <p:cNvSpPr>
            <a:spLocks/>
          </p:cNvSpPr>
          <p:nvPr/>
        </p:nvSpPr>
        <p:spPr>
          <a:xfrm>
            <a:off x="141605" y="462915"/>
            <a:ext cx="4475480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ManagerMode : AppMain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1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t 0"/>
          <p:cNvCxnSpPr/>
          <p:nvPr/>
        </p:nvCxnSpPr>
        <p:spPr>
          <a:xfrm>
            <a:off x="263525" y="946150"/>
            <a:ext cx="4386580" cy="27305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Picture " descr="C:/Users/bitcamp/AppData/Roaming/PolarisOffice/ETemp/17324_14682568/fImage16462147333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60" y="1426210"/>
            <a:ext cx="4893310" cy="3103880"/>
          </a:xfrm>
          <a:prstGeom prst="rect">
            <a:avLst/>
          </a:prstGeom>
          <a:noFill/>
        </p:spPr>
      </p:pic>
      <p:sp>
        <p:nvSpPr>
          <p:cNvPr id="177" name="Rect 0"/>
          <p:cNvSpPr>
            <a:spLocks/>
          </p:cNvSpPr>
          <p:nvPr/>
        </p:nvSpPr>
        <p:spPr>
          <a:xfrm>
            <a:off x="731521" y="2801620"/>
            <a:ext cx="4312920" cy="760730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8" name="Rect 0"/>
          <p:cNvSpPr txBox="1">
            <a:spLocks/>
          </p:cNvSpPr>
          <p:nvPr/>
        </p:nvSpPr>
        <p:spPr>
          <a:xfrm>
            <a:off x="-30480" y="5915025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81" name="Rect 0"/>
          <p:cNvCxnSpPr/>
          <p:nvPr/>
        </p:nvCxnSpPr>
        <p:spPr>
          <a:xfrm>
            <a:off x="6104255" y="1134745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 0"/>
          <p:cNvSpPr>
            <a:spLocks/>
          </p:cNvSpPr>
          <p:nvPr/>
        </p:nvSpPr>
        <p:spPr>
          <a:xfrm>
            <a:off x="266700" y="176530"/>
            <a:ext cx="494157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Manager Mode  </a:t>
            </a:r>
            <a:endParaRPr kumimoji="0" lang="ko-KR" altLang="en-US" sz="2400" b="0" i="0" u="none" strike="noStrike" kern="1200" cap="none" spc="0" normalizeH="0" baseline="0" noProof="0" dirty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관리자 모드 화면</a:t>
            </a:r>
            <a:r>
              <a:rPr kumimoji="0" lang="en-US" altLang="ko-KR" sz="28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- </a:t>
            </a:r>
            <a:r>
              <a:rPr kumimoji="0" lang="en-US" altLang="ko-KR" sz="2800" b="0" i="0" u="none" strike="noStrike" kern="1200" cap="none" spc="0" normalizeH="0" baseline="0" noProof="0" dirty="0" err="1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AdminPage</a:t>
            </a:r>
            <a:endParaRPr kumimoji="0" lang="ko-KR" altLang="en-US" sz="2800" b="0" i="0" u="none" strike="noStrike" kern="1200" cap="none" spc="0" normalizeH="0" baseline="0" noProof="0" dirty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017143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sp>
        <p:nvSpPr>
          <p:cNvPr id="183" name="Rect 0"/>
          <p:cNvSpPr txBox="1">
            <a:spLocks/>
          </p:cNvSpPr>
          <p:nvPr/>
        </p:nvSpPr>
        <p:spPr>
          <a:xfrm>
            <a:off x="390207" y="5108624"/>
            <a:ext cx="4989045" cy="646331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AppMain.class에서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아이디가 </a:t>
            </a:r>
            <a:r>
              <a:rPr kumimoji="0" lang="en-US" altLang="ko-KR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admin </a:t>
            </a:r>
            <a:r>
              <a:rPr lang="ko-KR" altLang="en-US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으로 확인되면 관리자 모드 페이지로 이동한다</a:t>
            </a:r>
            <a:r>
              <a:rPr lang="en-US" altLang="ko-KR" sz="1200" b="1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AppMain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class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에서 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AdminPage.class의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mainOpen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()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호출</a:t>
            </a:r>
            <a:r>
              <a:rPr kumimoji="0" lang="ko-KR" altLang="en-US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한다</a:t>
            </a:r>
            <a:r>
              <a:rPr kumimoji="0" lang="en-US" altLang="ko-KR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42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5354" y="1869934"/>
            <a:ext cx="4344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▷ Customer Mode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7880A6-3C11-4FAC-A104-A60E462DA043}"/>
              </a:ext>
            </a:extLst>
          </p:cNvPr>
          <p:cNvSpPr/>
          <p:nvPr/>
        </p:nvSpPr>
        <p:spPr>
          <a:xfrm>
            <a:off x="8458200" y="1861457"/>
            <a:ext cx="3004457" cy="3682093"/>
          </a:xfrm>
          <a:prstGeom prst="rect">
            <a:avLst/>
          </a:prstGeom>
          <a:noFill/>
          <a:ln w="3492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715920" y="2373410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주문하기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17817" y="209154"/>
            <a:ext cx="287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7577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303318" y="719674"/>
            <a:ext cx="2705105" cy="73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32985F8-E156-43A3-99AC-AB95AE79C80F}"/>
              </a:ext>
            </a:extLst>
          </p:cNvPr>
          <p:cNvSpPr/>
          <p:nvPr/>
        </p:nvSpPr>
        <p:spPr>
          <a:xfrm>
            <a:off x="8715920" y="3506895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포인트 확인하기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DC77DB3-DCAF-4584-86DF-04932ADB4911}"/>
              </a:ext>
            </a:extLst>
          </p:cNvPr>
          <p:cNvSpPr/>
          <p:nvPr/>
        </p:nvSpPr>
        <p:spPr>
          <a:xfrm>
            <a:off x="8715920" y="467167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3.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87EC732-19A4-4243-BFBD-DAFC4AD595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2" y="1078294"/>
            <a:ext cx="2741707" cy="5567892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B88D949-4979-491F-9537-7AD739F7BC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97" y="1064420"/>
            <a:ext cx="2741707" cy="554705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EF4C745-7B36-47DC-926A-9E9E4A73C429}"/>
              </a:ext>
            </a:extLst>
          </p:cNvPr>
          <p:cNvCxnSpPr>
            <a:cxnSpLocks/>
          </p:cNvCxnSpPr>
          <p:nvPr/>
        </p:nvCxnSpPr>
        <p:spPr>
          <a:xfrm flipV="1">
            <a:off x="3231378" y="2621383"/>
            <a:ext cx="5484542" cy="3276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FD89699-30ED-4368-871D-4EB5F8D615BD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4329486" y="2865938"/>
            <a:ext cx="4386434" cy="841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C62175B-CC78-476C-B2F1-2E27EE7CD6C6}"/>
              </a:ext>
            </a:extLst>
          </p:cNvPr>
          <p:cNvCxnSpPr>
            <a:cxnSpLocks/>
          </p:cNvCxnSpPr>
          <p:nvPr/>
        </p:nvCxnSpPr>
        <p:spPr>
          <a:xfrm>
            <a:off x="5765533" y="2943341"/>
            <a:ext cx="2868538" cy="19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DE5116-500B-44D5-9CC5-DAB7C4E064E8}"/>
              </a:ext>
            </a:extLst>
          </p:cNvPr>
          <p:cNvSpPr txBox="1"/>
          <p:nvPr/>
        </p:nvSpPr>
        <p:spPr>
          <a:xfrm>
            <a:off x="1655871" y="2260732"/>
            <a:ext cx="2673615" cy="409909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CEC58-C88A-46DE-9FBC-EB3D377C64C2}"/>
              </a:ext>
            </a:extLst>
          </p:cNvPr>
          <p:cNvSpPr txBox="1"/>
          <p:nvPr/>
        </p:nvSpPr>
        <p:spPr>
          <a:xfrm>
            <a:off x="2704699" y="5897525"/>
            <a:ext cx="526680" cy="368522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5F7359-712A-49C2-BDF3-D981BC6306CC}"/>
              </a:ext>
            </a:extLst>
          </p:cNvPr>
          <p:cNvSpPr txBox="1"/>
          <p:nvPr/>
        </p:nvSpPr>
        <p:spPr>
          <a:xfrm>
            <a:off x="4956541" y="2613747"/>
            <a:ext cx="808992" cy="369332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2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7880A6-3C11-4FAC-A104-A60E462DA043}"/>
              </a:ext>
            </a:extLst>
          </p:cNvPr>
          <p:cNvSpPr/>
          <p:nvPr/>
        </p:nvSpPr>
        <p:spPr>
          <a:xfrm>
            <a:off x="2710549" y="2156908"/>
            <a:ext cx="2814939" cy="2246585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7143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027378" y="2489903"/>
            <a:ext cx="2437133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주문하기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포인트 확인하기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 startAt="3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369483"/>
            <a:ext cx="4431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전체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6F0FB-6C91-4EF4-9333-65300CA2DA8A}"/>
              </a:ext>
            </a:extLst>
          </p:cNvPr>
          <p:cNvSpPr txBox="1"/>
          <p:nvPr/>
        </p:nvSpPr>
        <p:spPr>
          <a:xfrm>
            <a:off x="9303474" y="2110106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Sale</a:t>
            </a:r>
          </a:p>
          <a:p>
            <a:r>
              <a:rPr lang="en-US" altLang="ko-KR" b="1" dirty="0" err="1"/>
              <a:t>SaleDao</a:t>
            </a:r>
            <a:endParaRPr lang="ko-KR" altLang="en-US" b="1" dirty="0"/>
          </a:p>
          <a:p>
            <a:r>
              <a:rPr lang="en-US" altLang="ko-KR" b="1" dirty="0" err="1"/>
              <a:t>SaleManager</a:t>
            </a:r>
            <a:endParaRPr lang="en-US" altLang="ko-K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C42040-E341-447A-9BAB-10D25F603CE9}"/>
              </a:ext>
            </a:extLst>
          </p:cNvPr>
          <p:cNvSpPr txBox="1"/>
          <p:nvPr/>
        </p:nvSpPr>
        <p:spPr>
          <a:xfrm>
            <a:off x="9310799" y="3207926"/>
            <a:ext cx="2102654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Point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79A91E-CEEE-425C-A57C-D132433C6362}"/>
              </a:ext>
            </a:extLst>
          </p:cNvPr>
          <p:cNvSpPr txBox="1"/>
          <p:nvPr/>
        </p:nvSpPr>
        <p:spPr>
          <a:xfrm>
            <a:off x="9303474" y="3844823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Member</a:t>
            </a:r>
          </a:p>
          <a:p>
            <a:r>
              <a:rPr lang="en-US" altLang="ko-KR" b="1" dirty="0" err="1"/>
              <a:t>MemberDao</a:t>
            </a:r>
            <a:endParaRPr lang="ko-KR" altLang="en-US" b="1" dirty="0"/>
          </a:p>
          <a:p>
            <a:r>
              <a:rPr lang="en-US" altLang="ko-KR" b="1" dirty="0" err="1"/>
              <a:t>MemberManager</a:t>
            </a:r>
            <a:endParaRPr lang="en-US" altLang="ko-KR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6CEE8E-0E64-410B-B997-972D278838DC}"/>
              </a:ext>
            </a:extLst>
          </p:cNvPr>
          <p:cNvSpPr txBox="1"/>
          <p:nvPr/>
        </p:nvSpPr>
        <p:spPr>
          <a:xfrm>
            <a:off x="9303474" y="1373476"/>
            <a:ext cx="2102654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Class</a:t>
            </a:r>
            <a:endParaRPr lang="ko-KR" altLang="en-US" b="1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8EFC1F2-608F-4BF0-A894-82A418D13B2C}"/>
              </a:ext>
            </a:extLst>
          </p:cNvPr>
          <p:cNvSpPr/>
          <p:nvPr/>
        </p:nvSpPr>
        <p:spPr>
          <a:xfrm>
            <a:off x="5426297" y="3155463"/>
            <a:ext cx="3884502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22E24E10-0FF7-47E4-910D-EFE90B680B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18" b="3432"/>
          <a:stretch/>
        </p:blipFill>
        <p:spPr>
          <a:xfrm>
            <a:off x="381747" y="2737662"/>
            <a:ext cx="1177159" cy="120493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19FFBC1-EA3E-41F1-8F0D-753527ED08C5}"/>
              </a:ext>
            </a:extLst>
          </p:cNvPr>
          <p:cNvCxnSpPr>
            <a:stCxn id="37" idx="3"/>
          </p:cNvCxnSpPr>
          <p:nvPr/>
        </p:nvCxnSpPr>
        <p:spPr>
          <a:xfrm flipV="1">
            <a:off x="1558906" y="2722879"/>
            <a:ext cx="1556083" cy="61725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2660E67-274A-4FED-AED1-0D33112653CC}"/>
              </a:ext>
            </a:extLst>
          </p:cNvPr>
          <p:cNvCxnSpPr>
            <a:stCxn id="37" idx="3"/>
            <a:endCxn id="124" idx="1"/>
          </p:cNvCxnSpPr>
          <p:nvPr/>
        </p:nvCxnSpPr>
        <p:spPr>
          <a:xfrm flipV="1">
            <a:off x="1558906" y="3305511"/>
            <a:ext cx="1468472" cy="3461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8BB8A7C-8153-49C7-9CB9-94E7583979E7}"/>
              </a:ext>
            </a:extLst>
          </p:cNvPr>
          <p:cNvCxnSpPr>
            <a:stCxn id="37" idx="3"/>
          </p:cNvCxnSpPr>
          <p:nvPr/>
        </p:nvCxnSpPr>
        <p:spPr>
          <a:xfrm>
            <a:off x="1558906" y="3340129"/>
            <a:ext cx="1468472" cy="60246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E1B5E1-14BC-4F96-89D1-3AD6A11853EE}"/>
              </a:ext>
            </a:extLst>
          </p:cNvPr>
          <p:cNvSpPr txBox="1"/>
          <p:nvPr/>
        </p:nvSpPr>
        <p:spPr>
          <a:xfrm>
            <a:off x="6019281" y="3829236"/>
            <a:ext cx="2371648" cy="646331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내 정보 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회원 탈퇴</a:t>
            </a:r>
            <a:endParaRPr lang="en-US" altLang="ko-KR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ECE27797-668B-4AE4-A66C-16DB38F0E1C3}"/>
              </a:ext>
            </a:extLst>
          </p:cNvPr>
          <p:cNvSpPr/>
          <p:nvPr/>
        </p:nvSpPr>
        <p:spPr>
          <a:xfrm>
            <a:off x="5418971" y="2411631"/>
            <a:ext cx="3884502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77409A-5ABE-4BE5-BEBA-E9F88F9A24FB}"/>
              </a:ext>
            </a:extLst>
          </p:cNvPr>
          <p:cNvCxnSpPr>
            <a:endCxn id="13" idx="1"/>
          </p:cNvCxnSpPr>
          <p:nvPr/>
        </p:nvCxnSpPr>
        <p:spPr>
          <a:xfrm>
            <a:off x="5034455" y="3962642"/>
            <a:ext cx="984826" cy="1897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0AF33A6-FAAA-4E3B-98F3-F82FE9057F9E}"/>
              </a:ext>
            </a:extLst>
          </p:cNvPr>
          <p:cNvSpPr/>
          <p:nvPr/>
        </p:nvSpPr>
        <p:spPr>
          <a:xfrm>
            <a:off x="8375959" y="3962642"/>
            <a:ext cx="919870" cy="320777"/>
          </a:xfrm>
          <a:prstGeom prst="rightArrow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주문하기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99B201-D715-482C-B5E7-BD635F8B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4" y="1433867"/>
            <a:ext cx="6489777" cy="3783026"/>
          </a:xfrm>
          <a:prstGeom prst="rect">
            <a:avLst/>
          </a:prstGeom>
        </p:spPr>
      </p:pic>
      <p:sp>
        <p:nvSpPr>
          <p:cNvPr id="14" name="Rect 0">
            <a:extLst>
              <a:ext uri="{FF2B5EF4-FFF2-40B4-BE49-F238E27FC236}">
                <a16:creationId xmlns:a16="http://schemas.microsoft.com/office/drawing/2014/main" id="{FD86FCEB-3442-4F27-9ED9-3D4C9938B89A}"/>
              </a:ext>
            </a:extLst>
          </p:cNvPr>
          <p:cNvSpPr>
            <a:spLocks/>
          </p:cNvSpPr>
          <p:nvPr/>
        </p:nvSpPr>
        <p:spPr>
          <a:xfrm>
            <a:off x="986806" y="4372743"/>
            <a:ext cx="3392689" cy="65164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B5D411D8-6ED6-4056-AAA9-A4356F66A405}"/>
              </a:ext>
            </a:extLst>
          </p:cNvPr>
          <p:cNvSpPr>
            <a:spLocks/>
          </p:cNvSpPr>
          <p:nvPr/>
        </p:nvSpPr>
        <p:spPr>
          <a:xfrm>
            <a:off x="986806" y="2884704"/>
            <a:ext cx="3210543" cy="17806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CCD32-DFF7-4099-B8C9-C4BD6CE3EACA}"/>
              </a:ext>
            </a:extLst>
          </p:cNvPr>
          <p:cNvSpPr txBox="1"/>
          <p:nvPr/>
        </p:nvSpPr>
        <p:spPr>
          <a:xfrm>
            <a:off x="6623221" y="4482518"/>
            <a:ext cx="4064000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SaleManager</a:t>
            </a:r>
            <a:r>
              <a:rPr lang="ko-KR" altLang="en-US" b="1" dirty="0"/>
              <a:t>의 메소드 호출</a:t>
            </a:r>
            <a:endParaRPr lang="en-US" altLang="ko-KR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20B3218-227C-4BBA-9A41-B665E0625D30}"/>
              </a:ext>
            </a:extLst>
          </p:cNvPr>
          <p:cNvSpPr/>
          <p:nvPr/>
        </p:nvSpPr>
        <p:spPr>
          <a:xfrm>
            <a:off x="4379495" y="4502377"/>
            <a:ext cx="2243726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포인트 확인하기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AE2D74-9CA0-436B-BCC3-54DAD5A6C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71" y="1395772"/>
            <a:ext cx="7877061" cy="3883574"/>
          </a:xfrm>
          <a:prstGeom prst="rect">
            <a:avLst/>
          </a:prstGeom>
        </p:spPr>
      </p:pic>
      <p:sp>
        <p:nvSpPr>
          <p:cNvPr id="16" name="Rect 0">
            <a:extLst>
              <a:ext uri="{FF2B5EF4-FFF2-40B4-BE49-F238E27FC236}">
                <a16:creationId xmlns:a16="http://schemas.microsoft.com/office/drawing/2014/main" id="{0648648C-EE52-4E6B-900C-C8A21DFE881F}"/>
              </a:ext>
            </a:extLst>
          </p:cNvPr>
          <p:cNvSpPr>
            <a:spLocks/>
          </p:cNvSpPr>
          <p:nvPr/>
        </p:nvSpPr>
        <p:spPr>
          <a:xfrm>
            <a:off x="659547" y="2396128"/>
            <a:ext cx="3210543" cy="17806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D8B8F7F3-E3A6-4D03-90C1-3C07B211BD2D}"/>
              </a:ext>
            </a:extLst>
          </p:cNvPr>
          <p:cNvSpPr>
            <a:spLocks/>
          </p:cNvSpPr>
          <p:nvPr/>
        </p:nvSpPr>
        <p:spPr>
          <a:xfrm>
            <a:off x="5072189" y="4494998"/>
            <a:ext cx="3210543" cy="300321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BB539-8DBD-49E1-80F9-24C99DEB5C54}"/>
              </a:ext>
            </a:extLst>
          </p:cNvPr>
          <p:cNvSpPr txBox="1"/>
          <p:nvPr/>
        </p:nvSpPr>
        <p:spPr>
          <a:xfrm>
            <a:off x="8873052" y="4474112"/>
            <a:ext cx="2929290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Point class</a:t>
            </a:r>
            <a:r>
              <a:rPr lang="ko-KR" altLang="en-US" b="1" dirty="0"/>
              <a:t>의 메소드 호출</a:t>
            </a:r>
            <a:endParaRPr lang="en-US" altLang="ko-KR" b="1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9D33461-5C85-4DE3-8CD2-DF7398316B80}"/>
              </a:ext>
            </a:extLst>
          </p:cNvPr>
          <p:cNvSpPr/>
          <p:nvPr/>
        </p:nvSpPr>
        <p:spPr>
          <a:xfrm>
            <a:off x="8282732" y="4460492"/>
            <a:ext cx="590320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7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포인트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Point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27257D-B67E-40D0-9A0A-37FDB6970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66"/>
          <a:stretch/>
        </p:blipFill>
        <p:spPr>
          <a:xfrm>
            <a:off x="267335" y="2662043"/>
            <a:ext cx="4793802" cy="263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9EA434-9C02-4143-9951-544A82901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3" t="14577"/>
          <a:stretch/>
        </p:blipFill>
        <p:spPr>
          <a:xfrm>
            <a:off x="356134" y="2918776"/>
            <a:ext cx="4580889" cy="1155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FA3066-A6DA-41ED-8864-72E1243C3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55" y="4297762"/>
            <a:ext cx="5930345" cy="411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542DE5-4F5B-4450-80A5-40C6A977D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95" y="4712806"/>
            <a:ext cx="6014651" cy="1314051"/>
          </a:xfrm>
          <a:prstGeom prst="rect">
            <a:avLst/>
          </a:prstGeom>
        </p:spPr>
      </p:pic>
      <p:sp>
        <p:nvSpPr>
          <p:cNvPr id="12" name="Rect 0">
            <a:extLst>
              <a:ext uri="{FF2B5EF4-FFF2-40B4-BE49-F238E27FC236}">
                <a16:creationId xmlns:a16="http://schemas.microsoft.com/office/drawing/2014/main" id="{18A383E1-ED70-41C9-A6A2-1C98C941D294}"/>
              </a:ext>
            </a:extLst>
          </p:cNvPr>
          <p:cNvSpPr>
            <a:spLocks/>
          </p:cNvSpPr>
          <p:nvPr/>
        </p:nvSpPr>
        <p:spPr>
          <a:xfrm>
            <a:off x="356134" y="3100093"/>
            <a:ext cx="4485549" cy="259403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F05BC9E9-DA97-44A8-95E1-379CC8714738}"/>
              </a:ext>
            </a:extLst>
          </p:cNvPr>
          <p:cNvSpPr>
            <a:spLocks/>
          </p:cNvSpPr>
          <p:nvPr/>
        </p:nvSpPr>
        <p:spPr>
          <a:xfrm>
            <a:off x="427044" y="4852249"/>
            <a:ext cx="5739865" cy="23634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22A4692F-EAD8-4E12-BECA-6D076487FA55}"/>
              </a:ext>
            </a:extLst>
          </p:cNvPr>
          <p:cNvSpPr txBox="1">
            <a:spLocks/>
          </p:cNvSpPr>
          <p:nvPr/>
        </p:nvSpPr>
        <p:spPr>
          <a:xfrm>
            <a:off x="6826910" y="1343883"/>
            <a:ext cx="3815080" cy="5232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Point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클래스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포인트 조회</a:t>
            </a:r>
            <a:r>
              <a:rPr lang="en-US" altLang="ko-KR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적립</a:t>
            </a:r>
            <a:r>
              <a:rPr lang="en-US" altLang="ko-KR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사용을 관리하는 클래스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2C9D3-9188-438D-A97F-9768ADF74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03" y="1653539"/>
            <a:ext cx="2454006" cy="446183"/>
          </a:xfrm>
          <a:prstGeom prst="rect">
            <a:avLst/>
          </a:prstGeom>
        </p:spPr>
      </p:pic>
      <p:sp>
        <p:nvSpPr>
          <p:cNvPr id="17" name="Rect 0">
            <a:extLst>
              <a:ext uri="{FF2B5EF4-FFF2-40B4-BE49-F238E27FC236}">
                <a16:creationId xmlns:a16="http://schemas.microsoft.com/office/drawing/2014/main" id="{5B251324-D20C-4AA7-B107-7785801DB7B4}"/>
              </a:ext>
            </a:extLst>
          </p:cNvPr>
          <p:cNvSpPr txBox="1">
            <a:spLocks/>
          </p:cNvSpPr>
          <p:nvPr/>
        </p:nvSpPr>
        <p:spPr>
          <a:xfrm>
            <a:off x="6826910" y="2738830"/>
            <a:ext cx="3851592" cy="6771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lang="en-US" sz="1400" b="1" dirty="0" err="1">
                <a:solidFill>
                  <a:prstClr val="black"/>
                </a:solidFill>
                <a:latin typeface="Malgun Gothic" charset="0"/>
                <a:ea typeface="Malgun Gothic" charset="0"/>
              </a:rPr>
              <a:t>readPoint</a:t>
            </a:r>
            <a:r>
              <a:rPr 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메서드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회원아이디를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파라미터로 받아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MemberDB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에서 포인트를 조회한다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7AA86965-9D41-4F1A-8C51-94166A8D72AB}"/>
              </a:ext>
            </a:extLst>
          </p:cNvPr>
          <p:cNvSpPr txBox="1">
            <a:spLocks/>
          </p:cNvSpPr>
          <p:nvPr/>
        </p:nvSpPr>
        <p:spPr>
          <a:xfrm>
            <a:off x="6826910" y="4413900"/>
            <a:ext cx="3851592" cy="861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lang="en-US" sz="1400" b="1" dirty="0" err="1">
                <a:solidFill>
                  <a:prstClr val="black"/>
                </a:solidFill>
                <a:latin typeface="Malgun Gothic" charset="0"/>
                <a:ea typeface="Malgun Gothic" charset="0"/>
              </a:rPr>
              <a:t>savePoint</a:t>
            </a:r>
            <a:r>
              <a:rPr 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메서드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회원아이디를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파라미터로 받아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MemberDB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에서 포인트를 적립한다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 Point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에 예상적립포인트를 더해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updat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한다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64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포인트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Point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7B5687-0082-4BF3-9D9F-21C7A8E63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19863"/>
            <a:ext cx="5627519" cy="2637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170EDA-414E-4F1E-A65B-186366A8A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1" t="10782"/>
          <a:stretch/>
        </p:blipFill>
        <p:spPr>
          <a:xfrm>
            <a:off x="267335" y="1765597"/>
            <a:ext cx="6084889" cy="17985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CB9D4E-4ABF-4A57-99E3-15D6B43F2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56"/>
          <a:stretch/>
        </p:blipFill>
        <p:spPr>
          <a:xfrm>
            <a:off x="180708" y="3887684"/>
            <a:ext cx="4188574" cy="2733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45C5A3-40AB-44B7-92A8-5E8D9EB51E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476"/>
          <a:stretch/>
        </p:blipFill>
        <p:spPr>
          <a:xfrm>
            <a:off x="267334" y="4161054"/>
            <a:ext cx="5903439" cy="1479350"/>
          </a:xfrm>
          <a:prstGeom prst="rect">
            <a:avLst/>
          </a:prstGeom>
        </p:spPr>
      </p:pic>
      <p:sp>
        <p:nvSpPr>
          <p:cNvPr id="29" name="Rect 0">
            <a:extLst>
              <a:ext uri="{FF2B5EF4-FFF2-40B4-BE49-F238E27FC236}">
                <a16:creationId xmlns:a16="http://schemas.microsoft.com/office/drawing/2014/main" id="{6641D946-BCB5-402C-8E20-A3C39FBF4724}"/>
              </a:ext>
            </a:extLst>
          </p:cNvPr>
          <p:cNvSpPr>
            <a:spLocks/>
          </p:cNvSpPr>
          <p:nvPr/>
        </p:nvSpPr>
        <p:spPr>
          <a:xfrm>
            <a:off x="356134" y="1931374"/>
            <a:ext cx="5814639" cy="32665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30" name="Rect 0">
            <a:extLst>
              <a:ext uri="{FF2B5EF4-FFF2-40B4-BE49-F238E27FC236}">
                <a16:creationId xmlns:a16="http://schemas.microsoft.com/office/drawing/2014/main" id="{E9267B1D-B29E-45CC-B678-70C86A16A497}"/>
              </a:ext>
            </a:extLst>
          </p:cNvPr>
          <p:cNvSpPr>
            <a:spLocks/>
          </p:cNvSpPr>
          <p:nvPr/>
        </p:nvSpPr>
        <p:spPr>
          <a:xfrm>
            <a:off x="356134" y="4434424"/>
            <a:ext cx="5814639" cy="32665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31" name="Rect 0">
            <a:extLst>
              <a:ext uri="{FF2B5EF4-FFF2-40B4-BE49-F238E27FC236}">
                <a16:creationId xmlns:a16="http://schemas.microsoft.com/office/drawing/2014/main" id="{A0024730-40A0-47DB-B63E-D613CCF8F40E}"/>
              </a:ext>
            </a:extLst>
          </p:cNvPr>
          <p:cNvSpPr txBox="1">
            <a:spLocks/>
          </p:cNvSpPr>
          <p:nvPr/>
        </p:nvSpPr>
        <p:spPr>
          <a:xfrm>
            <a:off x="6826910" y="1344369"/>
            <a:ext cx="3851592" cy="10464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usePoint</a:t>
            </a:r>
            <a:r>
              <a:rPr 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메서드</a:t>
            </a:r>
            <a:endParaRPr lang="en-US" altLang="ko-KR" sz="1400" b="1" dirty="0">
              <a:solidFill>
                <a:prstClr val="black"/>
              </a:solidFill>
              <a:latin typeface="Malgun Gothic" charset="0"/>
              <a:ea typeface="Malgun Gothic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가지고 있는 포인트가 총 금액 보다 클 경우 사용하는 메소드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 아이디와 총 금액을 파라미터로 </a:t>
            </a: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받아 회원을 찾고 </a:t>
            </a:r>
            <a:r>
              <a:rPr lang="en-US" altLang="ko-KR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point</a:t>
            </a: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에서 총 금액을 마이너스 한다</a:t>
            </a:r>
            <a:r>
              <a:rPr lang="en-US" altLang="ko-KR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.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32" name="Rect 0">
            <a:extLst>
              <a:ext uri="{FF2B5EF4-FFF2-40B4-BE49-F238E27FC236}">
                <a16:creationId xmlns:a16="http://schemas.microsoft.com/office/drawing/2014/main" id="{9B4A49B5-D442-405C-94BA-B6FDECD86C80}"/>
              </a:ext>
            </a:extLst>
          </p:cNvPr>
          <p:cNvSpPr txBox="1">
            <a:spLocks/>
          </p:cNvSpPr>
          <p:nvPr/>
        </p:nvSpPr>
        <p:spPr>
          <a:xfrm>
            <a:off x="6826910" y="4074533"/>
            <a:ext cx="3851592" cy="10464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usePoint2</a:t>
            </a:r>
            <a:r>
              <a:rPr 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메서드</a:t>
            </a:r>
            <a:endParaRPr lang="en-US" altLang="ko-KR" sz="1400" b="1" dirty="0">
              <a:solidFill>
                <a:prstClr val="black"/>
              </a:solidFill>
              <a:latin typeface="Malgun Gothic" charset="0"/>
              <a:ea typeface="Malgun Gothic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가지고 </a:t>
            </a: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있는 포인트가 총 금액보다 작을 경우 사용하는 메소드</a:t>
            </a:r>
            <a:endParaRPr lang="en-US" altLang="ko-KR" sz="1200" b="1" dirty="0">
              <a:solidFill>
                <a:prstClr val="black"/>
              </a:solidFill>
              <a:latin typeface="Malgun Gothic" charset="0"/>
              <a:ea typeface="Malgun Gothic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포인트를 모두 사용하면 </a:t>
            </a:r>
            <a:r>
              <a:rPr lang="en-US" altLang="ko-KR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0</a:t>
            </a: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이 되기 때문에 포인트를 </a:t>
            </a:r>
            <a:r>
              <a:rPr lang="en-US" altLang="ko-KR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0</a:t>
            </a:r>
            <a:r>
              <a:rPr lang="ko-KR" alt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으로 바꾼다</a:t>
            </a:r>
            <a:r>
              <a:rPr lang="en-US" altLang="ko-KR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646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7555DB-CB2B-438A-9128-3AC06EC1A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0"/>
          <a:stretch/>
        </p:blipFill>
        <p:spPr>
          <a:xfrm>
            <a:off x="267335" y="1465737"/>
            <a:ext cx="7041600" cy="4117384"/>
          </a:xfrm>
          <a:prstGeom prst="rect">
            <a:avLst/>
          </a:prstGeom>
        </p:spPr>
      </p:pic>
      <p:sp>
        <p:nvSpPr>
          <p:cNvPr id="15" name="Rect 0">
            <a:extLst>
              <a:ext uri="{FF2B5EF4-FFF2-40B4-BE49-F238E27FC236}">
                <a16:creationId xmlns:a16="http://schemas.microsoft.com/office/drawing/2014/main" id="{E5A3C407-695C-45F0-8EB8-F20EE81EACEE}"/>
              </a:ext>
            </a:extLst>
          </p:cNvPr>
          <p:cNvSpPr>
            <a:spLocks/>
          </p:cNvSpPr>
          <p:nvPr/>
        </p:nvSpPr>
        <p:spPr>
          <a:xfrm>
            <a:off x="818430" y="3891070"/>
            <a:ext cx="3819544" cy="118748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09F38-2C50-4321-8109-2946B176F185}"/>
              </a:ext>
            </a:extLst>
          </p:cNvPr>
          <p:cNvSpPr txBox="1"/>
          <p:nvPr/>
        </p:nvSpPr>
        <p:spPr>
          <a:xfrm>
            <a:off x="6884908" y="4256851"/>
            <a:ext cx="4064635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MeberManager</a:t>
            </a:r>
            <a:r>
              <a:rPr lang="en-US" altLang="ko-KR" b="1" dirty="0"/>
              <a:t> class</a:t>
            </a:r>
            <a:r>
              <a:rPr lang="ko-KR" altLang="en-US" b="1" dirty="0"/>
              <a:t>의 메소드 호출</a:t>
            </a:r>
            <a:endParaRPr lang="en-US" altLang="ko-KR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56C6759-C26E-4C82-B90A-A548729CA9D0}"/>
              </a:ext>
            </a:extLst>
          </p:cNvPr>
          <p:cNvSpPr/>
          <p:nvPr/>
        </p:nvSpPr>
        <p:spPr>
          <a:xfrm>
            <a:off x="4641182" y="4249548"/>
            <a:ext cx="2243726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Picture " descr="C:/Users/bitcamp/AppData/Roaming/PolarisOffice/ETemp/17324_14682568/fImage808134025447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0" b="13260"/>
          <a:stretch>
            <a:fillRect/>
          </a:stretch>
        </p:blipFill>
        <p:spPr>
          <a:xfrm>
            <a:off x="200343" y="1354425"/>
            <a:ext cx="5073015" cy="48774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p:sp>
        <p:nvSpPr>
          <p:cNvPr id="92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31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33" name="Rect 0"/>
          <p:cNvSpPr txBox="1">
            <a:spLocks/>
          </p:cNvSpPr>
          <p:nvPr/>
        </p:nvSpPr>
        <p:spPr>
          <a:xfrm>
            <a:off x="8128000" y="1059180"/>
            <a:ext cx="3815080" cy="22313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▷Member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클래스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관리자의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정보를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다루는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데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필요한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변수와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생성자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, getter/setter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클래스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변수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보호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 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변수에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private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붙이고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getter/setter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  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통해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호출하도록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하여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보호함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생성자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member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테이블을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기반으로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CRUD를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만들수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있다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pic>
        <p:nvPicPr>
          <p:cNvPr id="934" name="Picture " descr="C:/Users/bitcamp/AppData/Roaming/PolarisOffice/ETemp/17324_14682568/fImage588274101726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0" b="11759"/>
          <a:stretch>
            <a:fillRect/>
          </a:stretch>
        </p:blipFill>
        <p:spPr>
          <a:xfrm>
            <a:off x="5365750" y="1212215"/>
            <a:ext cx="2607310" cy="48774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p:sp>
        <p:nvSpPr>
          <p:cNvPr id="935" name="Rect 0"/>
          <p:cNvSpPr txBox="1">
            <a:spLocks/>
          </p:cNvSpPr>
          <p:nvPr/>
        </p:nvSpPr>
        <p:spPr>
          <a:xfrm>
            <a:off x="494664" y="1487247"/>
            <a:ext cx="1880870" cy="8039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CDECF-9FF3-477C-A2D1-CAEA6E3A4B72}"/>
              </a:ext>
            </a:extLst>
          </p:cNvPr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Member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6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2EAB7F-8DB0-4DAD-B174-A0C634525E52}"/>
              </a:ext>
            </a:extLst>
          </p:cNvPr>
          <p:cNvSpPr/>
          <p:nvPr/>
        </p:nvSpPr>
        <p:spPr>
          <a:xfrm>
            <a:off x="4276838" y="2069994"/>
            <a:ext cx="3624943" cy="2383971"/>
          </a:xfrm>
          <a:prstGeom prst="rect">
            <a:avLst/>
          </a:prstGeom>
          <a:noFill/>
          <a:ln w="34925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017A5E-BB2A-4610-9C0F-852B1D2967D8}"/>
              </a:ext>
            </a:extLst>
          </p:cNvPr>
          <p:cNvSpPr/>
          <p:nvPr/>
        </p:nvSpPr>
        <p:spPr>
          <a:xfrm>
            <a:off x="342580" y="320714"/>
            <a:ext cx="8154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ABOUT Our Project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 OOP(Object Oriented Programming) and JDBC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2CF0EC-214D-4C3E-B798-1DA602519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14165" r="18692" b="15620"/>
          <a:stretch/>
        </p:blipFill>
        <p:spPr>
          <a:xfrm>
            <a:off x="4384221" y="2708275"/>
            <a:ext cx="1502230" cy="1439182"/>
          </a:xfrm>
          <a:prstGeom prst="rect">
            <a:avLst/>
          </a:prstGeom>
        </p:spPr>
      </p:pic>
      <p:pic>
        <p:nvPicPr>
          <p:cNvPr id="10" name="그림 9" descr="텍스트, 클립아트, 코일용수철이(가) 표시된 사진&#10;&#10;자동 생성된 설명">
            <a:extLst>
              <a:ext uri="{FF2B5EF4-FFF2-40B4-BE49-F238E27FC236}">
                <a16:creationId xmlns:a16="http://schemas.microsoft.com/office/drawing/2014/main" id="{AC348A9D-0809-4B8E-A555-062B87B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t="18720" r="13565" b="15361"/>
          <a:stretch/>
        </p:blipFill>
        <p:spPr>
          <a:xfrm>
            <a:off x="6188529" y="2708276"/>
            <a:ext cx="1575707" cy="13330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D44B6C-9B47-46F9-A152-C7323E5DFD5C}"/>
              </a:ext>
            </a:extLst>
          </p:cNvPr>
          <p:cNvSpPr txBox="1"/>
          <p:nvPr/>
        </p:nvSpPr>
        <p:spPr>
          <a:xfrm>
            <a:off x="8985022" y="3182231"/>
            <a:ext cx="176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CRUD </a:t>
            </a:r>
            <a:r>
              <a:rPr lang="ko-KR" altLang="en-US" sz="2000" b="1" dirty="0"/>
              <a:t>구현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3B2811-066A-4CA4-96DC-E1EED7598BA2}"/>
              </a:ext>
            </a:extLst>
          </p:cNvPr>
          <p:cNvSpPr txBox="1"/>
          <p:nvPr/>
        </p:nvSpPr>
        <p:spPr>
          <a:xfrm>
            <a:off x="2032000" y="3224507"/>
            <a:ext cx="176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캡슐화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1D46D6-A51C-4813-8A25-34FA3F43A677}"/>
              </a:ext>
            </a:extLst>
          </p:cNvPr>
          <p:cNvSpPr txBox="1"/>
          <p:nvPr/>
        </p:nvSpPr>
        <p:spPr>
          <a:xfrm>
            <a:off x="1851478" y="4052978"/>
            <a:ext cx="176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상속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추상화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C9936E-2A9A-4800-9CFC-C20EDFAB60A6}"/>
              </a:ext>
            </a:extLst>
          </p:cNvPr>
          <p:cNvSpPr txBox="1"/>
          <p:nvPr/>
        </p:nvSpPr>
        <p:spPr>
          <a:xfrm>
            <a:off x="2032000" y="2452297"/>
            <a:ext cx="101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다형성</a:t>
            </a:r>
            <a:endParaRPr lang="ko-KR" altLang="en-US" sz="2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1DBD9A-1708-4175-893C-2FE45C2CF93E}"/>
              </a:ext>
            </a:extLst>
          </p:cNvPr>
          <p:cNvSpPr/>
          <p:nvPr/>
        </p:nvSpPr>
        <p:spPr>
          <a:xfrm>
            <a:off x="1596233" y="2046735"/>
            <a:ext cx="1921556" cy="2762261"/>
          </a:xfrm>
          <a:prstGeom prst="rect">
            <a:avLst/>
          </a:prstGeom>
          <a:noFill/>
          <a:ln w="34925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3BB493-FD06-4200-BBD3-5F44AFC2A815}"/>
              </a:ext>
            </a:extLst>
          </p:cNvPr>
          <p:cNvSpPr/>
          <p:nvPr/>
        </p:nvSpPr>
        <p:spPr>
          <a:xfrm>
            <a:off x="8637813" y="2058095"/>
            <a:ext cx="2110695" cy="2657116"/>
          </a:xfrm>
          <a:prstGeom prst="rect">
            <a:avLst/>
          </a:prstGeom>
          <a:noFill/>
          <a:ln w="34925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5F1133ED-47BD-42E8-962C-F1FEEF4E7814}"/>
              </a:ext>
            </a:extLst>
          </p:cNvPr>
          <p:cNvSpPr/>
          <p:nvPr/>
        </p:nvSpPr>
        <p:spPr>
          <a:xfrm>
            <a:off x="3611563" y="3224507"/>
            <a:ext cx="665275" cy="369332"/>
          </a:xfrm>
          <a:prstGeom prst="leftArrow">
            <a:avLst/>
          </a:prstGeom>
          <a:solidFill>
            <a:srgbClr val="0171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화살표: 왼쪽 61">
            <a:extLst>
              <a:ext uri="{FF2B5EF4-FFF2-40B4-BE49-F238E27FC236}">
                <a16:creationId xmlns:a16="http://schemas.microsoft.com/office/drawing/2014/main" id="{B8DA822E-B9FD-4667-9E44-02402A422927}"/>
              </a:ext>
            </a:extLst>
          </p:cNvPr>
          <p:cNvSpPr/>
          <p:nvPr/>
        </p:nvSpPr>
        <p:spPr>
          <a:xfrm rot="10800000">
            <a:off x="7916352" y="3182231"/>
            <a:ext cx="665275" cy="369332"/>
          </a:xfrm>
          <a:prstGeom prst="leftArrow">
            <a:avLst/>
          </a:prstGeom>
          <a:solidFill>
            <a:srgbClr val="0171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10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60" name="Rect 0"/>
          <p:cNvSpPr>
            <a:spLocks/>
          </p:cNvSpPr>
          <p:nvPr/>
        </p:nvSpPr>
        <p:spPr>
          <a:xfrm>
            <a:off x="4067175" y="6738620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61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63" name="Rect 0"/>
          <p:cNvCxnSpPr/>
          <p:nvPr/>
        </p:nvCxnSpPr>
        <p:spPr>
          <a:xfrm>
            <a:off x="-318135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Rect 0"/>
          <p:cNvCxnSpPr/>
          <p:nvPr/>
        </p:nvCxnSpPr>
        <p:spPr>
          <a:xfrm>
            <a:off x="161925" y="951230"/>
            <a:ext cx="8188325" cy="635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5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pic>
        <p:nvPicPr>
          <p:cNvPr id="966" name="Picture " descr="C:/Users/bitcamp/AppData/Roaming/PolarisOffice/ETemp/17324_14682568/fImage382005654771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20" b="23769"/>
          <a:stretch>
            <a:fillRect/>
          </a:stretch>
        </p:blipFill>
        <p:spPr>
          <a:xfrm>
            <a:off x="158416" y="1361157"/>
            <a:ext cx="5642610" cy="27031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967" name="Rect 0"/>
          <p:cNvSpPr txBox="1">
            <a:spLocks/>
          </p:cNvSpPr>
          <p:nvPr/>
        </p:nvSpPr>
        <p:spPr>
          <a:xfrm>
            <a:off x="382333" y="4608611"/>
            <a:ext cx="4087495" cy="1231106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DB에서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값을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받아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배열로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저장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후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algun Gothic"/>
              <a:buChar char="•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algun Gothic"/>
              <a:buChar char="•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반환값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반환값을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배열로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저장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PreparedStatement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 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닫기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배열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pic>
        <p:nvPicPr>
          <p:cNvPr id="968" name="Picture " descr="C:/Users/bitcamp/AppData/Roaming/PolarisOffice/ETemp/17324_14682568/fImage300475671538.pn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640" b="69690"/>
          <a:stretch>
            <a:fillRect/>
          </a:stretch>
        </p:blipFill>
        <p:spPr>
          <a:xfrm>
            <a:off x="6597015" y="1495425"/>
            <a:ext cx="4950460" cy="1325245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</p:pic>
      <p:sp>
        <p:nvSpPr>
          <p:cNvPr id="971" name="Rect 0"/>
          <p:cNvSpPr txBox="1">
            <a:spLocks/>
          </p:cNvSpPr>
          <p:nvPr/>
        </p:nvSpPr>
        <p:spPr>
          <a:xfrm>
            <a:off x="6800024" y="4869815"/>
            <a:ext cx="4011295" cy="646331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Dao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리스트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출력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커넥션객체를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매개변수로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Dao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전달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된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리스트를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사용자에게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출력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972" name="Rect 0"/>
          <p:cNvSpPr>
            <a:spLocks/>
          </p:cNvSpPr>
          <p:nvPr/>
        </p:nvSpPr>
        <p:spPr>
          <a:xfrm>
            <a:off x="161925" y="4832985"/>
            <a:ext cx="7459345" cy="1658620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73" name="Rect 0"/>
          <p:cNvCxnSpPr/>
          <p:nvPr/>
        </p:nvCxnSpPr>
        <p:spPr>
          <a:xfrm flipH="1">
            <a:off x="6050280" y="1034285"/>
            <a:ext cx="18415" cy="5674995"/>
          </a:xfrm>
          <a:prstGeom prst="straightConnector1">
            <a:avLst/>
          </a:prstGeom>
          <a:noFill/>
          <a:ln w="28575" cap="flat" cmpd="sng">
            <a:solidFill>
              <a:srgbClr val="64A88C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4" name="Rect 0"/>
          <p:cNvSpPr>
            <a:spLocks/>
          </p:cNvSpPr>
          <p:nvPr/>
        </p:nvSpPr>
        <p:spPr>
          <a:xfrm>
            <a:off x="644525" y="2409190"/>
            <a:ext cx="3210543" cy="41148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77" name="Rect 0"/>
          <p:cNvSpPr>
            <a:spLocks/>
          </p:cNvSpPr>
          <p:nvPr/>
        </p:nvSpPr>
        <p:spPr>
          <a:xfrm>
            <a:off x="7170420" y="2200910"/>
            <a:ext cx="3935730" cy="54229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D83FF7-9F63-4BE8-8850-B4924CA2ABBC}"/>
              </a:ext>
            </a:extLst>
          </p:cNvPr>
          <p:cNvSpPr/>
          <p:nvPr/>
        </p:nvSpPr>
        <p:spPr>
          <a:xfrm>
            <a:off x="133984" y="148720"/>
            <a:ext cx="8671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(1)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Picture " descr="C:/Users/bitcamp/AppData/Roaming/PolarisOffice/ETemp/17324_14682568/fImage324566371869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0" r="27250"/>
          <a:stretch>
            <a:fillRect/>
          </a:stretch>
        </p:blipFill>
        <p:spPr>
          <a:xfrm>
            <a:off x="398780" y="1299210"/>
            <a:ext cx="5233035" cy="3761740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</p:pic>
      <p:sp>
        <p:nvSpPr>
          <p:cNvPr id="983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84" name="Rect 0"/>
          <p:cNvSpPr>
            <a:spLocks/>
          </p:cNvSpPr>
          <p:nvPr/>
        </p:nvSpPr>
        <p:spPr>
          <a:xfrm>
            <a:off x="4064000" y="6734810"/>
            <a:ext cx="4064635" cy="12382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85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987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8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89" name="Rect 0"/>
          <p:cNvSpPr>
            <a:spLocks/>
          </p:cNvSpPr>
          <p:nvPr/>
        </p:nvSpPr>
        <p:spPr>
          <a:xfrm>
            <a:off x="906145" y="2562860"/>
            <a:ext cx="4604385" cy="44767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0" name="Rect 0"/>
          <p:cNvSpPr txBox="1">
            <a:spLocks/>
          </p:cNvSpPr>
          <p:nvPr/>
        </p:nvSpPr>
        <p:spPr>
          <a:xfrm>
            <a:off x="1012508" y="5142150"/>
            <a:ext cx="3747135" cy="1200329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전달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후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결과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배열에서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매개변수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? 로 값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변경된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행의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갯수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PreparedStatement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 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닫기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변경된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행의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갯수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cxnSp>
        <p:nvCxnSpPr>
          <p:cNvPr id="991" name="Rect 0"/>
          <p:cNvCxnSpPr/>
          <p:nvPr/>
        </p:nvCxnSpPr>
        <p:spPr>
          <a:xfrm>
            <a:off x="6056313" y="1169670"/>
            <a:ext cx="1270" cy="5104130"/>
          </a:xfrm>
          <a:prstGeom prst="straightConnector1">
            <a:avLst/>
          </a:prstGeom>
          <a:noFill/>
          <a:ln w="28575" cap="flat" cmpd="sng">
            <a:solidFill>
              <a:srgbClr val="64A88C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2" name="Picture " descr="C:/Users/bitcamp/AppData/Roaming/PolarisOffice/ETemp/17324_14682568/fImage34217647991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850" y="1297305"/>
            <a:ext cx="4196080" cy="4083685"/>
          </a:xfrm>
          <a:prstGeom prst="rect">
            <a:avLst/>
          </a:prstGeom>
          <a:noFill/>
        </p:spPr>
      </p:pic>
      <p:sp>
        <p:nvSpPr>
          <p:cNvPr id="995" name="Rect 0"/>
          <p:cNvSpPr txBox="1">
            <a:spLocks/>
          </p:cNvSpPr>
          <p:nvPr/>
        </p:nvSpPr>
        <p:spPr>
          <a:xfrm>
            <a:off x="6894830" y="5441315"/>
            <a:ext cx="3295015" cy="830997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Dao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실행여부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후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출력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아이디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중복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,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비밀번호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일치체크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데이터베이스에서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실행여부를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반환받아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   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가입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/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가입실패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출력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996" name="Rect 0"/>
          <p:cNvSpPr>
            <a:spLocks/>
          </p:cNvSpPr>
          <p:nvPr/>
        </p:nvSpPr>
        <p:spPr>
          <a:xfrm>
            <a:off x="6995160" y="2381250"/>
            <a:ext cx="2606040" cy="9150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7" name="Rect 0"/>
          <p:cNvSpPr>
            <a:spLocks/>
          </p:cNvSpPr>
          <p:nvPr/>
        </p:nvSpPr>
        <p:spPr>
          <a:xfrm>
            <a:off x="6995160" y="1767205"/>
            <a:ext cx="1767205" cy="51752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1361A0-DC05-478D-9896-4EC254A30FB2}"/>
              </a:ext>
            </a:extLst>
          </p:cNvPr>
          <p:cNvSpPr/>
          <p:nvPr/>
        </p:nvSpPr>
        <p:spPr>
          <a:xfrm>
            <a:off x="133984" y="148720"/>
            <a:ext cx="8671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(2)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icture " descr="C:/Users/bitcamp/AppData/Roaming/PolarisOffice/ETemp/17324_14682568/fImage1992171556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15" y="1256665"/>
            <a:ext cx="4085590" cy="3579495"/>
          </a:xfrm>
          <a:prstGeom prst="rect">
            <a:avLst/>
          </a:prstGeom>
          <a:noFill/>
        </p:spPr>
      </p:pic>
      <p:sp>
        <p:nvSpPr>
          <p:cNvPr id="997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8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9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1000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1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02" name="Rect 0"/>
          <p:cNvSpPr txBox="1">
            <a:spLocks/>
          </p:cNvSpPr>
          <p:nvPr/>
        </p:nvSpPr>
        <p:spPr>
          <a:xfrm>
            <a:off x="732155" y="2099310"/>
            <a:ext cx="3463925" cy="58293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03" name="Rect 0"/>
          <p:cNvSpPr txBox="1">
            <a:spLocks/>
          </p:cNvSpPr>
          <p:nvPr/>
        </p:nvSpPr>
        <p:spPr>
          <a:xfrm>
            <a:off x="347980" y="5246439"/>
            <a:ext cx="4118610" cy="492443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editMem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update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질의를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이용해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데이터를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수정한다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cxnSp>
        <p:nvCxnSpPr>
          <p:cNvPr id="1010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Rect 0"/>
          <p:cNvCxnSpPr/>
          <p:nvPr/>
        </p:nvCxnSpPr>
        <p:spPr>
          <a:xfrm>
            <a:off x="6059488" y="1189992"/>
            <a:ext cx="1270" cy="5104130"/>
          </a:xfrm>
          <a:prstGeom prst="straightConnector1">
            <a:avLst/>
          </a:prstGeom>
          <a:noFill/>
          <a:ln w="28575" cap="flat" cmpd="sng">
            <a:solidFill>
              <a:srgbClr val="64A88C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6" name="Picture " descr="C:/Users/bitcamp/AppData/Roaming/PolarisOffice/ETemp/17324_14682568/fImage31993728629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630" y="1254125"/>
            <a:ext cx="5199380" cy="4550410"/>
          </a:xfrm>
          <a:prstGeom prst="rect">
            <a:avLst/>
          </a:prstGeom>
          <a:noFill/>
        </p:spPr>
      </p:pic>
      <p:sp>
        <p:nvSpPr>
          <p:cNvPr id="1017" name="Rect 0"/>
          <p:cNvSpPr txBox="1">
            <a:spLocks/>
          </p:cNvSpPr>
          <p:nvPr/>
        </p:nvSpPr>
        <p:spPr>
          <a:xfrm>
            <a:off x="7141210" y="1251585"/>
            <a:ext cx="1362075" cy="1943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18" name="Rect 0"/>
          <p:cNvSpPr txBox="1">
            <a:spLocks/>
          </p:cNvSpPr>
          <p:nvPr/>
        </p:nvSpPr>
        <p:spPr>
          <a:xfrm>
            <a:off x="6769100" y="4036695"/>
            <a:ext cx="4501515" cy="34036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19" name="Rect 0"/>
          <p:cNvSpPr txBox="1">
            <a:spLocks/>
          </p:cNvSpPr>
          <p:nvPr/>
        </p:nvSpPr>
        <p:spPr>
          <a:xfrm>
            <a:off x="6798627" y="5900197"/>
            <a:ext cx="4879975" cy="677108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memEdit메소드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Login클래스의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curruntId를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매개변수로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하고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,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로그인한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정보를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사용자로부터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받는다</a:t>
            </a:r>
            <a:r>
              <a:rPr 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6DE33D-42A5-4616-910B-D2FE21861B14}"/>
              </a:ext>
            </a:extLst>
          </p:cNvPr>
          <p:cNvSpPr/>
          <p:nvPr/>
        </p:nvSpPr>
        <p:spPr>
          <a:xfrm>
            <a:off x="133984" y="148720"/>
            <a:ext cx="8671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(3)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Rect 0"/>
          <p:cNvSpPr>
            <a:spLocks/>
          </p:cNvSpPr>
          <p:nvPr/>
        </p:nvSpPr>
        <p:spPr>
          <a:xfrm>
            <a:off x="0" y="6738620"/>
            <a:ext cx="4065270" cy="135255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8" name="Rect 0"/>
          <p:cNvSpPr>
            <a:spLocks/>
          </p:cNvSpPr>
          <p:nvPr/>
        </p:nvSpPr>
        <p:spPr>
          <a:xfrm>
            <a:off x="4064000" y="6738620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999" name="Rect 0"/>
          <p:cNvSpPr>
            <a:spLocks/>
          </p:cNvSpPr>
          <p:nvPr/>
        </p:nvSpPr>
        <p:spPr>
          <a:xfrm>
            <a:off x="8128000" y="6738620"/>
            <a:ext cx="4065270" cy="135255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1000" name="Rect 0"/>
          <p:cNvCxnSpPr/>
          <p:nvPr/>
        </p:nvCxnSpPr>
        <p:spPr>
          <a:xfrm>
            <a:off x="266700" y="986155"/>
            <a:ext cx="1270" cy="1270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1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pic>
        <p:nvPicPr>
          <p:cNvPr id="1006" name="Picture " descr="C:/Users/bitcamp/AppData/Roaming/PolarisOffice/ETemp/17324_14682568/fImage542617997035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" t="55909" r="49549" b="20280"/>
          <a:stretch>
            <a:fillRect/>
          </a:stretch>
        </p:blipFill>
        <p:spPr>
          <a:xfrm>
            <a:off x="331470" y="1343025"/>
            <a:ext cx="5350510" cy="1806575"/>
          </a:xfrm>
          <a:prstGeom prst="rect">
            <a:avLst/>
          </a:prstGeom>
          <a:noFill/>
          <a:ln w="0">
            <a:noFill/>
            <a:prstDash/>
          </a:ln>
        </p:spPr>
      </p:pic>
      <p:cxnSp>
        <p:nvCxnSpPr>
          <p:cNvPr id="1010" name="Rect 0"/>
          <p:cNvCxnSpPr/>
          <p:nvPr/>
        </p:nvCxnSpPr>
        <p:spPr>
          <a:xfrm>
            <a:off x="266700" y="986155"/>
            <a:ext cx="1270" cy="1270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1" name="Rect 0"/>
          <p:cNvSpPr txBox="1">
            <a:spLocks/>
          </p:cNvSpPr>
          <p:nvPr/>
        </p:nvSpPr>
        <p:spPr>
          <a:xfrm>
            <a:off x="352488" y="4840650"/>
            <a:ext cx="4763135" cy="830997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deleteMem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콘솔에서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id를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받으면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해당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아이디의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정보가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담긴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DB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값들이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삭제되면서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탈퇴가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이루어진다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delete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질의를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이용한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cxnSp>
        <p:nvCxnSpPr>
          <p:cNvPr id="1012" name="Rect 0"/>
          <p:cNvCxnSpPr/>
          <p:nvPr/>
        </p:nvCxnSpPr>
        <p:spPr>
          <a:xfrm>
            <a:off x="6049264" y="1158875"/>
            <a:ext cx="1270" cy="5104130"/>
          </a:xfrm>
          <a:prstGeom prst="straightConnector1">
            <a:avLst/>
          </a:prstGeom>
          <a:noFill/>
          <a:ln w="28575" cap="flat" cmpd="sng">
            <a:solidFill>
              <a:srgbClr val="64A88C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5" name="Picture " descr="C:/Users/bitcamp/AppData/Roaming/PolarisOffice/ETemp/17324_14682568/fImage22836808989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354" y="1334389"/>
            <a:ext cx="4994275" cy="3921760"/>
          </a:xfrm>
          <a:prstGeom prst="rect">
            <a:avLst/>
          </a:prstGeom>
          <a:noFill/>
        </p:spPr>
      </p:pic>
      <p:sp>
        <p:nvSpPr>
          <p:cNvPr id="1016" name="Rect 0"/>
          <p:cNvSpPr txBox="1">
            <a:spLocks/>
          </p:cNvSpPr>
          <p:nvPr/>
        </p:nvSpPr>
        <p:spPr>
          <a:xfrm>
            <a:off x="6818630" y="5260706"/>
            <a:ext cx="4763135" cy="646331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memDel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메소드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콘솔에서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‘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탈퇴’라는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글자를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받으면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회원탈퇴가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가능하게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한다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탈퇴가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되면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해당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데이터는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삭제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된다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1607B4-A14C-41B5-AA9A-92DF3BA9686B}"/>
              </a:ext>
            </a:extLst>
          </p:cNvPr>
          <p:cNvSpPr/>
          <p:nvPr/>
        </p:nvSpPr>
        <p:spPr>
          <a:xfrm>
            <a:off x="133984" y="148720"/>
            <a:ext cx="8671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(4)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0422E59F-6B94-4158-B8E2-C4A4BF59AFE1}"/>
              </a:ext>
            </a:extLst>
          </p:cNvPr>
          <p:cNvSpPr txBox="1">
            <a:spLocks/>
          </p:cNvSpPr>
          <p:nvPr/>
        </p:nvSpPr>
        <p:spPr>
          <a:xfrm>
            <a:off x="1535556" y="2581020"/>
            <a:ext cx="3745611" cy="1778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6D87692F-FA33-4CEF-8B35-E96FC096E9B1}"/>
              </a:ext>
            </a:extLst>
          </p:cNvPr>
          <p:cNvSpPr txBox="1">
            <a:spLocks/>
          </p:cNvSpPr>
          <p:nvPr/>
        </p:nvSpPr>
        <p:spPr>
          <a:xfrm>
            <a:off x="6984175" y="2932556"/>
            <a:ext cx="3745611" cy="1778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39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40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cxnSp>
        <p:nvCxnSpPr>
          <p:cNvPr id="1042" name="Rect 0"/>
          <p:cNvCxnSpPr/>
          <p:nvPr/>
        </p:nvCxnSpPr>
        <p:spPr>
          <a:xfrm>
            <a:off x="266700" y="986155"/>
            <a:ext cx="635" cy="635"/>
          </a:xfrm>
          <a:prstGeom prst="straightConnector1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9525" cap="flat" cmpd="sng">
            <a:solidFill>
              <a:srgbClr val="F2F2F2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pic>
        <p:nvPicPr>
          <p:cNvPr id="1044" name="Picture " descr="C:/Users/bitcamp/AppData/Roaming/PolarisOffice/ETemp/17324_14682568/fImage289869168703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" t="36" r="28261" b="-18"/>
          <a:stretch/>
        </p:blipFill>
        <p:spPr>
          <a:xfrm>
            <a:off x="208153" y="1248410"/>
            <a:ext cx="5681472" cy="350850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</p:pic>
      <p:sp>
        <p:nvSpPr>
          <p:cNvPr id="1045" name="Rect 0"/>
          <p:cNvSpPr>
            <a:spLocks/>
          </p:cNvSpPr>
          <p:nvPr/>
        </p:nvSpPr>
        <p:spPr>
          <a:xfrm>
            <a:off x="882650" y="2350770"/>
            <a:ext cx="4273550" cy="34036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46" name="Rect 0"/>
          <p:cNvSpPr txBox="1">
            <a:spLocks/>
          </p:cNvSpPr>
          <p:nvPr/>
        </p:nvSpPr>
        <p:spPr>
          <a:xfrm>
            <a:off x="441325" y="4877435"/>
            <a:ext cx="4724400" cy="1231106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chkId메소드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: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전달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후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논리값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배열에서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매개변수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? 로 값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행의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갯수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받기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실행값이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있으면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true /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없으면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false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4. 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PreparedStatement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 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닫기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5. 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논리값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cxnSp>
        <p:nvCxnSpPr>
          <p:cNvPr id="1047" name="Rect 0"/>
          <p:cNvCxnSpPr/>
          <p:nvPr/>
        </p:nvCxnSpPr>
        <p:spPr>
          <a:xfrm>
            <a:off x="6074537" y="1121410"/>
            <a:ext cx="1270" cy="5104130"/>
          </a:xfrm>
          <a:prstGeom prst="straightConnector1">
            <a:avLst/>
          </a:prstGeom>
          <a:noFill/>
          <a:ln w="28575" cap="flat" cmpd="sng">
            <a:solidFill>
              <a:srgbClr val="64A88C">
                <a:alpha val="100000"/>
              </a:srgb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" descr="C:/Users/bitcamp/AppData/Roaming/PolarisOffice/ETemp/17324_14682568/fImage12357922381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1405" y="1248410"/>
            <a:ext cx="5487670" cy="3163570"/>
          </a:xfrm>
          <a:prstGeom prst="rect">
            <a:avLst/>
          </a:prstGeom>
          <a:noFill/>
        </p:spPr>
      </p:pic>
      <p:sp>
        <p:nvSpPr>
          <p:cNvPr id="1051" name="Rect 0"/>
          <p:cNvSpPr>
            <a:spLocks/>
          </p:cNvSpPr>
          <p:nvPr/>
        </p:nvSpPr>
        <p:spPr>
          <a:xfrm>
            <a:off x="6798310" y="2523490"/>
            <a:ext cx="3944620" cy="96329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1052" name="Rect 0"/>
          <p:cNvSpPr txBox="1">
            <a:spLocks/>
          </p:cNvSpPr>
          <p:nvPr/>
        </p:nvSpPr>
        <p:spPr>
          <a:xfrm>
            <a:off x="6452870" y="4877435"/>
            <a:ext cx="4724400" cy="830997"/>
          </a:xfrm>
          <a:prstGeom prst="rect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dot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chkOverlap메소드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콘솔에서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아이디를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입력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받아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DB의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데이터와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비교하는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MemberDao의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chkId를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호출하여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중복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여부를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판단한다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반환값은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String타입의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charset="0"/>
                <a:ea typeface="Malgun Gothic" charset="0"/>
                <a:cs typeface="+mn-cs"/>
              </a:rPr>
              <a:t>id이다</a:t>
            </a:r>
            <a:r>
              <a:rPr lang="en-US" sz="1200" b="1" dirty="0">
                <a:solidFill>
                  <a:prstClr val="black"/>
                </a:solidFill>
                <a:latin typeface="Malgun Gothic" charset="0"/>
                <a:ea typeface="Malgun Gothic" charset="0"/>
              </a:rPr>
              <a:t>.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charset="0"/>
              <a:ea typeface="Malgun Gothic" charset="0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4F068D-8C32-4125-B2DF-2E7F4FEC1164}"/>
              </a:ext>
            </a:extLst>
          </p:cNvPr>
          <p:cNvSpPr/>
          <p:nvPr/>
        </p:nvSpPr>
        <p:spPr>
          <a:xfrm>
            <a:off x="133984" y="148720"/>
            <a:ext cx="8671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MemberManager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(5)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5354" y="1869934"/>
            <a:ext cx="4200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▷ Manager Mode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" descr="C:/Users/bitcamp/AppData/Roaming/PolarisOffice/ETemp/17324_14682568/fImage270461465132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245" y="1108075"/>
            <a:ext cx="5757545" cy="5646420"/>
          </a:xfrm>
          <a:prstGeom prst="rect">
            <a:avLst/>
          </a:prstGeom>
          <a:noFill/>
        </p:spPr>
      </p:pic>
      <p:sp>
        <p:nvSpPr>
          <p:cNvPr id="170" name="Rect 0"/>
          <p:cNvSpPr>
            <a:spLocks/>
          </p:cNvSpPr>
          <p:nvPr/>
        </p:nvSpPr>
        <p:spPr>
          <a:xfrm>
            <a:off x="0" y="6738620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38620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38620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3" name="Rect 0"/>
          <p:cNvSpPr>
            <a:spLocks/>
          </p:cNvSpPr>
          <p:nvPr/>
        </p:nvSpPr>
        <p:spPr>
          <a:xfrm>
            <a:off x="141605" y="462915"/>
            <a:ext cx="4475480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ManagerMode : AppMain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1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t 0"/>
          <p:cNvCxnSpPr/>
          <p:nvPr/>
        </p:nvCxnSpPr>
        <p:spPr>
          <a:xfrm>
            <a:off x="263525" y="946150"/>
            <a:ext cx="4386580" cy="27305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Picture " descr="C:/Users/bitcamp/AppData/Roaming/PolarisOffice/ETemp/17324_14682568/fImage16462147333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60" y="1426210"/>
            <a:ext cx="4893310" cy="3103880"/>
          </a:xfrm>
          <a:prstGeom prst="rect">
            <a:avLst/>
          </a:prstGeom>
          <a:noFill/>
        </p:spPr>
      </p:pic>
      <p:sp>
        <p:nvSpPr>
          <p:cNvPr id="177" name="Rect 0"/>
          <p:cNvSpPr>
            <a:spLocks/>
          </p:cNvSpPr>
          <p:nvPr/>
        </p:nvSpPr>
        <p:spPr>
          <a:xfrm>
            <a:off x="731521" y="2801620"/>
            <a:ext cx="4312920" cy="760730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8" name="Rect 0"/>
          <p:cNvSpPr txBox="1">
            <a:spLocks/>
          </p:cNvSpPr>
          <p:nvPr/>
        </p:nvSpPr>
        <p:spPr>
          <a:xfrm>
            <a:off x="-30480" y="5915025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81" name="Rect 0"/>
          <p:cNvCxnSpPr/>
          <p:nvPr/>
        </p:nvCxnSpPr>
        <p:spPr>
          <a:xfrm>
            <a:off x="6104255" y="1134745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 0"/>
          <p:cNvSpPr>
            <a:spLocks/>
          </p:cNvSpPr>
          <p:nvPr/>
        </p:nvSpPr>
        <p:spPr>
          <a:xfrm>
            <a:off x="266700" y="176530"/>
            <a:ext cx="4941570" cy="8915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Manager Mode  </a:t>
            </a:r>
            <a:endParaRPr kumimoji="0" lang="ko-KR" altLang="en-US" sz="2400" b="0" i="0" u="none" strike="noStrike" kern="1200" cap="none" spc="0" normalizeH="0" baseline="0" noProof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관리자 모드 화면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- AdminPage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017143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sp>
        <p:nvSpPr>
          <p:cNvPr id="183" name="Rect 0"/>
          <p:cNvSpPr txBox="1">
            <a:spLocks/>
          </p:cNvSpPr>
          <p:nvPr/>
        </p:nvSpPr>
        <p:spPr>
          <a:xfrm>
            <a:off x="390207" y="5054918"/>
            <a:ext cx="4606925" cy="276999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AppMain.class에서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AdminPage.class의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mainOpen</a:t>
            </a:r>
            <a:r>
              <a:rPr kumimoji="0" sz="1200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()</a:t>
            </a:r>
            <a:r>
              <a:rPr kumimoji="0" sz="1200" b="1" i="0" u="none" strike="noStrike" kern="1200" cap="none" spc="0" normalizeH="0" baseline="0" noProof="0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호출</a:t>
            </a:r>
            <a:endParaRPr kumimoji="0" lang="en-US" sz="12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000000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40D3D416-4822-4A3C-B9C8-F8A9DB41B871}"/>
              </a:ext>
            </a:extLst>
          </p:cNvPr>
          <p:cNvSpPr>
            <a:spLocks/>
          </p:cNvSpPr>
          <p:nvPr/>
        </p:nvSpPr>
        <p:spPr>
          <a:xfrm>
            <a:off x="7147558" y="2059686"/>
            <a:ext cx="4729481" cy="1305306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7880A6-3C11-4FAC-A104-A60E462DA043}"/>
              </a:ext>
            </a:extLst>
          </p:cNvPr>
          <p:cNvSpPr/>
          <p:nvPr/>
        </p:nvSpPr>
        <p:spPr>
          <a:xfrm>
            <a:off x="2754933" y="1613973"/>
            <a:ext cx="3004457" cy="3682093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7143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053283" y="2245919"/>
            <a:ext cx="2550897" cy="31700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회원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판매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 startAt="3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메뉴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4.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관리자설정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369483"/>
            <a:ext cx="4320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전체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5B9ADD6-2657-42C0-BD1C-33438C4095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3" y="3014154"/>
            <a:ext cx="1270095" cy="1349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65872-C267-4020-8E67-EE61DB729607}"/>
              </a:ext>
            </a:extLst>
          </p:cNvPr>
          <p:cNvSpPr txBox="1"/>
          <p:nvPr/>
        </p:nvSpPr>
        <p:spPr>
          <a:xfrm>
            <a:off x="6202786" y="1613973"/>
            <a:ext cx="2967137" cy="369332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전체 정보보기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0B40F-F8A0-4F49-86CB-C8FD2DB7A934}"/>
              </a:ext>
            </a:extLst>
          </p:cNvPr>
          <p:cNvSpPr txBox="1"/>
          <p:nvPr/>
        </p:nvSpPr>
        <p:spPr>
          <a:xfrm>
            <a:off x="6202787" y="2218948"/>
            <a:ext cx="3004457" cy="1200329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판매 전체 정보보기</a:t>
            </a:r>
            <a:endParaRPr lang="en-US" altLang="ko-KR" dirty="0"/>
          </a:p>
          <a:p>
            <a:r>
              <a:rPr lang="ko-KR" altLang="en-US" dirty="0"/>
              <a:t>당일 총 판매액 보기</a:t>
            </a:r>
            <a:endParaRPr lang="en-US" altLang="ko-KR" dirty="0"/>
          </a:p>
          <a:p>
            <a:r>
              <a:rPr lang="ko-KR" altLang="en-US" dirty="0"/>
              <a:t>당일 메뉴당 판매액 보기</a:t>
            </a:r>
            <a:endParaRPr lang="en-US" altLang="ko-KR" dirty="0"/>
          </a:p>
          <a:p>
            <a:r>
              <a:rPr lang="ko-KR" altLang="en-US" dirty="0"/>
              <a:t>인기 상품 조회하기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0FA9DD-E93E-4BC5-9C6B-4ED39D87547B}"/>
              </a:ext>
            </a:extLst>
          </p:cNvPr>
          <p:cNvSpPr txBox="1"/>
          <p:nvPr/>
        </p:nvSpPr>
        <p:spPr>
          <a:xfrm>
            <a:off x="6253109" y="3655447"/>
            <a:ext cx="2916815" cy="1200329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조회하기</a:t>
            </a:r>
            <a:endParaRPr lang="en-US" altLang="ko-KR" dirty="0"/>
          </a:p>
          <a:p>
            <a:r>
              <a:rPr lang="ko-KR" altLang="en-US" dirty="0"/>
              <a:t>메뉴 추가</a:t>
            </a:r>
            <a:endParaRPr lang="en-US" altLang="ko-KR" dirty="0"/>
          </a:p>
          <a:p>
            <a:r>
              <a:rPr lang="ko-KR" altLang="en-US" dirty="0"/>
              <a:t>메뉴 수정</a:t>
            </a:r>
            <a:endParaRPr lang="en-US" altLang="ko-KR" dirty="0"/>
          </a:p>
          <a:p>
            <a:r>
              <a:rPr lang="ko-KR" altLang="en-US" dirty="0"/>
              <a:t>메뉴 삭제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06B784-8240-49C1-AC64-9E3B537299FA}"/>
              </a:ext>
            </a:extLst>
          </p:cNvPr>
          <p:cNvSpPr txBox="1"/>
          <p:nvPr/>
        </p:nvSpPr>
        <p:spPr>
          <a:xfrm>
            <a:off x="6280972" y="4960856"/>
            <a:ext cx="2926272" cy="646331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점포 조회</a:t>
            </a:r>
            <a:endParaRPr lang="en-US" altLang="ko-KR" dirty="0"/>
          </a:p>
          <a:p>
            <a:r>
              <a:rPr lang="ko-KR" altLang="en-US" dirty="0"/>
              <a:t>관리자 정보 수정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B4D2189-7BC8-4191-8B16-DDEF8C0DBCD9}"/>
              </a:ext>
            </a:extLst>
          </p:cNvPr>
          <p:cNvCxnSpPr>
            <a:cxnSpLocks/>
          </p:cNvCxnSpPr>
          <p:nvPr/>
        </p:nvCxnSpPr>
        <p:spPr>
          <a:xfrm flipV="1">
            <a:off x="1373041" y="2428568"/>
            <a:ext cx="1680242" cy="120493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1830E0-F2B5-4B4E-AB05-FCBBE0015B14}"/>
              </a:ext>
            </a:extLst>
          </p:cNvPr>
          <p:cNvCxnSpPr>
            <a:cxnSpLocks/>
          </p:cNvCxnSpPr>
          <p:nvPr/>
        </p:nvCxnSpPr>
        <p:spPr>
          <a:xfrm flipV="1">
            <a:off x="1373041" y="3106994"/>
            <a:ext cx="1680242" cy="5265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F353C2-8653-49B9-B034-A63E0BB4340E}"/>
              </a:ext>
            </a:extLst>
          </p:cNvPr>
          <p:cNvCxnSpPr>
            <a:cxnSpLocks/>
          </p:cNvCxnSpPr>
          <p:nvPr/>
        </p:nvCxnSpPr>
        <p:spPr>
          <a:xfrm flipV="1">
            <a:off x="1373041" y="3633500"/>
            <a:ext cx="1600567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E06EF3E-76FD-4E16-A9C2-04D08504E7DF}"/>
              </a:ext>
            </a:extLst>
          </p:cNvPr>
          <p:cNvCxnSpPr>
            <a:cxnSpLocks/>
          </p:cNvCxnSpPr>
          <p:nvPr/>
        </p:nvCxnSpPr>
        <p:spPr>
          <a:xfrm>
            <a:off x="1373041" y="3633501"/>
            <a:ext cx="1680242" cy="62211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0715A9-C782-40DF-A30E-375066244A04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305932" y="1798639"/>
            <a:ext cx="896854" cy="65595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BBA400-6ADD-40E0-AF16-DF02180924F3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269885" y="2819113"/>
            <a:ext cx="932902" cy="26540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2A11293-68C3-412D-A6B0-155749755E0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024078" y="3688867"/>
            <a:ext cx="1229031" cy="56674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130B68-4514-4890-A4AD-C11DF38B9AC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938557" y="4311397"/>
            <a:ext cx="1342415" cy="97262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D6F0FB-6C91-4EF4-9333-65300CA2DA8A}"/>
              </a:ext>
            </a:extLst>
          </p:cNvPr>
          <p:cNvSpPr txBox="1"/>
          <p:nvPr/>
        </p:nvSpPr>
        <p:spPr>
          <a:xfrm>
            <a:off x="9484580" y="1375016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Member</a:t>
            </a:r>
          </a:p>
          <a:p>
            <a:r>
              <a:rPr lang="en-US" altLang="ko-KR" b="1" dirty="0" err="1"/>
              <a:t>MemberDao</a:t>
            </a:r>
            <a:endParaRPr lang="en-US" altLang="ko-KR" b="1" dirty="0"/>
          </a:p>
          <a:p>
            <a:r>
              <a:rPr lang="en-US" altLang="ko-KR" b="1" dirty="0" err="1"/>
              <a:t>MemberManager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34E4E-C153-4561-9D43-2310D3829E98}"/>
              </a:ext>
            </a:extLst>
          </p:cNvPr>
          <p:cNvSpPr txBox="1"/>
          <p:nvPr/>
        </p:nvSpPr>
        <p:spPr>
          <a:xfrm>
            <a:off x="9950821" y="2525203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C42040-E341-447A-9BAB-10D25F603CE9}"/>
              </a:ext>
            </a:extLst>
          </p:cNvPr>
          <p:cNvSpPr txBox="1"/>
          <p:nvPr/>
        </p:nvSpPr>
        <p:spPr>
          <a:xfrm>
            <a:off x="9495694" y="2496836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Sale</a:t>
            </a:r>
          </a:p>
          <a:p>
            <a:r>
              <a:rPr lang="en-US" altLang="ko-KR" b="1" dirty="0" err="1"/>
              <a:t>SaleDao</a:t>
            </a:r>
            <a:endParaRPr lang="en-US" altLang="ko-KR" b="1" dirty="0"/>
          </a:p>
          <a:p>
            <a:r>
              <a:rPr lang="en-US" altLang="ko-KR" b="1" dirty="0" err="1"/>
              <a:t>SaleManager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438F4F-B85B-42F5-8D39-090A042D492A}"/>
              </a:ext>
            </a:extLst>
          </p:cNvPr>
          <p:cNvSpPr txBox="1"/>
          <p:nvPr/>
        </p:nvSpPr>
        <p:spPr>
          <a:xfrm>
            <a:off x="9547583" y="3774249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Menu</a:t>
            </a:r>
          </a:p>
          <a:p>
            <a:r>
              <a:rPr lang="en-US" altLang="ko-KR" b="1" dirty="0" err="1"/>
              <a:t>MenuDao</a:t>
            </a:r>
            <a:endParaRPr lang="en-US" altLang="ko-KR" b="1" dirty="0"/>
          </a:p>
          <a:p>
            <a:r>
              <a:rPr lang="en-US" altLang="ko-KR" b="1" dirty="0" err="1"/>
              <a:t>MenuManager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79A91E-CEEE-425C-A57C-D132433C6362}"/>
              </a:ext>
            </a:extLst>
          </p:cNvPr>
          <p:cNvSpPr txBox="1"/>
          <p:nvPr/>
        </p:nvSpPr>
        <p:spPr>
          <a:xfrm>
            <a:off x="9537764" y="5055249"/>
            <a:ext cx="2102654" cy="9233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Member</a:t>
            </a:r>
          </a:p>
          <a:p>
            <a:r>
              <a:rPr lang="en-US" altLang="ko-KR" b="1" dirty="0" err="1"/>
              <a:t>MemberDao</a:t>
            </a:r>
            <a:endParaRPr lang="en-US" altLang="ko-KR" b="1" dirty="0"/>
          </a:p>
          <a:p>
            <a:r>
              <a:rPr lang="en-US" altLang="ko-KR" b="1" dirty="0" err="1"/>
              <a:t>MemberManager</a:t>
            </a:r>
            <a:endParaRPr lang="ko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6CEE8E-0E64-410B-B997-972D278838DC}"/>
              </a:ext>
            </a:extLst>
          </p:cNvPr>
          <p:cNvSpPr txBox="1"/>
          <p:nvPr/>
        </p:nvSpPr>
        <p:spPr>
          <a:xfrm>
            <a:off x="9451070" y="745683"/>
            <a:ext cx="2102654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Class</a:t>
            </a:r>
            <a:endParaRPr lang="ko-KR" altLang="en-US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97373B-CF8A-48EF-8B98-0EB12F6DB28A}"/>
              </a:ext>
            </a:extLst>
          </p:cNvPr>
          <p:cNvSpPr/>
          <p:nvPr/>
        </p:nvSpPr>
        <p:spPr>
          <a:xfrm>
            <a:off x="8922937" y="1653691"/>
            <a:ext cx="561643" cy="329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8EFC1F2-608F-4BF0-A894-82A418D13B2C}"/>
              </a:ext>
            </a:extLst>
          </p:cNvPr>
          <p:cNvSpPr/>
          <p:nvPr/>
        </p:nvSpPr>
        <p:spPr>
          <a:xfrm>
            <a:off x="8895744" y="2755748"/>
            <a:ext cx="561643" cy="329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8E19D31-7DF0-4D64-A3DB-E23BCCB6BBAC}"/>
              </a:ext>
            </a:extLst>
          </p:cNvPr>
          <p:cNvSpPr/>
          <p:nvPr/>
        </p:nvSpPr>
        <p:spPr>
          <a:xfrm>
            <a:off x="8985940" y="3997284"/>
            <a:ext cx="561643" cy="329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4BB0B6C-51D3-4768-A9F0-CBFA52C62E12}"/>
              </a:ext>
            </a:extLst>
          </p:cNvPr>
          <p:cNvSpPr/>
          <p:nvPr/>
        </p:nvSpPr>
        <p:spPr>
          <a:xfrm>
            <a:off x="8976121" y="5088681"/>
            <a:ext cx="561643" cy="329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99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369483"/>
            <a:ext cx="5626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회원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7" name="Picture ">
            <a:extLst>
              <a:ext uri="{FF2B5EF4-FFF2-40B4-BE49-F238E27FC236}">
                <a16:creationId xmlns:a16="http://schemas.microsoft.com/office/drawing/2014/main" id="{656550A8-96C0-4FDB-9442-1E16BB6AF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397" y="978622"/>
            <a:ext cx="5756275" cy="5509895"/>
          </a:xfrm>
          <a:prstGeom prst="rect">
            <a:avLst/>
          </a:prstGeom>
          <a:noFill/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97373B-CF8A-48EF-8B98-0EB12F6DB28A}"/>
              </a:ext>
            </a:extLst>
          </p:cNvPr>
          <p:cNvSpPr/>
          <p:nvPr/>
        </p:nvSpPr>
        <p:spPr>
          <a:xfrm>
            <a:off x="4509227" y="3733315"/>
            <a:ext cx="561643" cy="329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6F0FB-6C91-4EF4-9333-65300CA2DA8A}"/>
              </a:ext>
            </a:extLst>
          </p:cNvPr>
          <p:cNvSpPr txBox="1"/>
          <p:nvPr/>
        </p:nvSpPr>
        <p:spPr>
          <a:xfrm>
            <a:off x="5237183" y="3713455"/>
            <a:ext cx="4064000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MemberManager</a:t>
            </a:r>
            <a:r>
              <a:rPr lang="ko-KR" altLang="en-US" b="1" dirty="0"/>
              <a:t>의 메소드 호출</a:t>
            </a:r>
            <a:endParaRPr lang="en-US" altLang="ko-KR" b="1" dirty="0"/>
          </a:p>
        </p:txBody>
      </p:sp>
      <p:sp>
        <p:nvSpPr>
          <p:cNvPr id="40" name="도형 16">
            <a:extLst>
              <a:ext uri="{FF2B5EF4-FFF2-40B4-BE49-F238E27FC236}">
                <a16:creationId xmlns:a16="http://schemas.microsoft.com/office/drawing/2014/main" id="{6258372B-CD25-4483-A3BF-87EA0DF1DFE0}"/>
              </a:ext>
            </a:extLst>
          </p:cNvPr>
          <p:cNvSpPr>
            <a:spLocks/>
          </p:cNvSpPr>
          <p:nvPr/>
        </p:nvSpPr>
        <p:spPr>
          <a:xfrm>
            <a:off x="1607736" y="3808324"/>
            <a:ext cx="2823587" cy="249643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369483"/>
            <a:ext cx="5828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Picture " descr="C:/Users/Yun/AppData/Roaming/PolarisOffice/ETemp/8408_20117856/fImage289843156500.png">
            <a:extLst>
              <a:ext uri="{FF2B5EF4-FFF2-40B4-BE49-F238E27FC236}">
                <a16:creationId xmlns:a16="http://schemas.microsoft.com/office/drawing/2014/main" id="{B1376270-6122-4F75-ABAA-904BBC723E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67" y="892703"/>
            <a:ext cx="7200265" cy="5510530"/>
          </a:xfrm>
          <a:prstGeom prst="rect">
            <a:avLst/>
          </a:prstGeom>
          <a:noFill/>
        </p:spPr>
      </p:pic>
      <p:sp>
        <p:nvSpPr>
          <p:cNvPr id="14" name="도형 16">
            <a:extLst>
              <a:ext uri="{FF2B5EF4-FFF2-40B4-BE49-F238E27FC236}">
                <a16:creationId xmlns:a16="http://schemas.microsoft.com/office/drawing/2014/main" id="{6F46E962-8642-4CF0-82F4-6B8A3EAAAB35}"/>
              </a:ext>
            </a:extLst>
          </p:cNvPr>
          <p:cNvSpPr>
            <a:spLocks/>
          </p:cNvSpPr>
          <p:nvPr/>
        </p:nvSpPr>
        <p:spPr>
          <a:xfrm>
            <a:off x="1861450" y="3461705"/>
            <a:ext cx="2459341" cy="2289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도형 16">
            <a:extLst>
              <a:ext uri="{FF2B5EF4-FFF2-40B4-BE49-F238E27FC236}">
                <a16:creationId xmlns:a16="http://schemas.microsoft.com/office/drawing/2014/main" id="{8A3D9958-BA7B-432D-BBDB-69032F759E38}"/>
              </a:ext>
            </a:extLst>
          </p:cNvPr>
          <p:cNvSpPr>
            <a:spLocks/>
          </p:cNvSpPr>
          <p:nvPr/>
        </p:nvSpPr>
        <p:spPr>
          <a:xfrm>
            <a:off x="1861450" y="3984925"/>
            <a:ext cx="4991527" cy="2289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도형 16">
            <a:extLst>
              <a:ext uri="{FF2B5EF4-FFF2-40B4-BE49-F238E27FC236}">
                <a16:creationId xmlns:a16="http://schemas.microsoft.com/office/drawing/2014/main" id="{EA6A482F-A38D-4F84-872A-B9F23BDBF5BB}"/>
              </a:ext>
            </a:extLst>
          </p:cNvPr>
          <p:cNvSpPr>
            <a:spLocks/>
          </p:cNvSpPr>
          <p:nvPr/>
        </p:nvSpPr>
        <p:spPr>
          <a:xfrm>
            <a:off x="1825027" y="4623925"/>
            <a:ext cx="2867553" cy="2289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2" name="도형 16">
            <a:extLst>
              <a:ext uri="{FF2B5EF4-FFF2-40B4-BE49-F238E27FC236}">
                <a16:creationId xmlns:a16="http://schemas.microsoft.com/office/drawing/2014/main" id="{7DC256DE-1BDE-4927-A191-7273B0A49071}"/>
              </a:ext>
            </a:extLst>
          </p:cNvPr>
          <p:cNvSpPr>
            <a:spLocks/>
          </p:cNvSpPr>
          <p:nvPr/>
        </p:nvSpPr>
        <p:spPr>
          <a:xfrm>
            <a:off x="1825027" y="5091140"/>
            <a:ext cx="2787166" cy="284922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18E8F2-EBFA-4453-AABD-9F1550B19359}"/>
              </a:ext>
            </a:extLst>
          </p:cNvPr>
          <p:cNvCxnSpPr>
            <a:stCxn id="14" idx="3"/>
          </p:cNvCxnSpPr>
          <p:nvPr/>
        </p:nvCxnSpPr>
        <p:spPr>
          <a:xfrm>
            <a:off x="4320791" y="3576164"/>
            <a:ext cx="4350936" cy="40876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9866B2-C3F2-4E93-BB98-493FFBE613C4}"/>
              </a:ext>
            </a:extLst>
          </p:cNvPr>
          <p:cNvCxnSpPr/>
          <p:nvPr/>
        </p:nvCxnSpPr>
        <p:spPr>
          <a:xfrm flipV="1">
            <a:off x="6852977" y="4025994"/>
            <a:ext cx="1818750" cy="7338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5BE979-9A0D-4CA1-B72F-299541EE7F92}"/>
              </a:ext>
            </a:extLst>
          </p:cNvPr>
          <p:cNvCxnSpPr>
            <a:stCxn id="21" idx="3"/>
          </p:cNvCxnSpPr>
          <p:nvPr/>
        </p:nvCxnSpPr>
        <p:spPr>
          <a:xfrm flipV="1">
            <a:off x="4692580" y="4099383"/>
            <a:ext cx="3979147" cy="63900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1B9B61-4429-4CB2-A1E6-7AF11EB10747}"/>
              </a:ext>
            </a:extLst>
          </p:cNvPr>
          <p:cNvCxnSpPr>
            <a:stCxn id="22" idx="3"/>
          </p:cNvCxnSpPr>
          <p:nvPr/>
        </p:nvCxnSpPr>
        <p:spPr>
          <a:xfrm flipV="1">
            <a:off x="4612193" y="4136739"/>
            <a:ext cx="4059534" cy="109686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48C55F-1FDE-41D3-B69D-581B42646F13}"/>
              </a:ext>
            </a:extLst>
          </p:cNvPr>
          <p:cNvSpPr txBox="1"/>
          <p:nvPr/>
        </p:nvSpPr>
        <p:spPr>
          <a:xfrm>
            <a:off x="8850620" y="3564329"/>
            <a:ext cx="2959860" cy="1015663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Sale</a:t>
            </a:r>
          </a:p>
          <a:p>
            <a:pPr algn="ctr"/>
            <a:r>
              <a:rPr lang="en-US" altLang="ko-KR" sz="2000" b="1" dirty="0" err="1"/>
              <a:t>SaleDao</a:t>
            </a:r>
            <a:endParaRPr lang="en-US" altLang="ko-KR" sz="2000" b="1" dirty="0"/>
          </a:p>
          <a:p>
            <a:pPr algn="ctr"/>
            <a:r>
              <a:rPr lang="en-US" altLang="ko-KR" sz="2000" b="1" dirty="0" err="1"/>
              <a:t>SaleManager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2288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C28B11-233A-4565-8E4B-976A448FD683}"/>
              </a:ext>
            </a:extLst>
          </p:cNvPr>
          <p:cNvSpPr/>
          <p:nvPr/>
        </p:nvSpPr>
        <p:spPr>
          <a:xfrm>
            <a:off x="163725" y="462656"/>
            <a:ext cx="285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1714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DD47EFF-DE58-41E5-9FE0-00E2D3E12A78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60A7EE-1BE5-4296-8FE3-B664E45F5373}"/>
              </a:ext>
            </a:extLst>
          </p:cNvPr>
          <p:cNvSpPr/>
          <p:nvPr/>
        </p:nvSpPr>
        <p:spPr>
          <a:xfrm>
            <a:off x="342580" y="320714"/>
            <a:ext cx="2468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ABOUT Our Project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역할 분담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8564F8-E688-4DD6-8ACD-14A601F695BA}"/>
              </a:ext>
            </a:extLst>
          </p:cNvPr>
          <p:cNvGrpSpPr/>
          <p:nvPr/>
        </p:nvGrpSpPr>
        <p:grpSpPr>
          <a:xfrm>
            <a:off x="4634737" y="1032391"/>
            <a:ext cx="2867025" cy="4438650"/>
            <a:chOff x="4667250" y="1066800"/>
            <a:chExt cx="2867025" cy="443865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32339-89E7-4117-B19D-E217A73542E9}"/>
                </a:ext>
              </a:extLst>
            </p:cNvPr>
            <p:cNvSpPr/>
            <p:nvPr/>
          </p:nvSpPr>
          <p:spPr>
            <a:xfrm>
              <a:off x="4667250" y="1066800"/>
              <a:ext cx="2867025" cy="443865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2EB67DAF-77D6-4910-B372-5B62D307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838" y="1539359"/>
              <a:ext cx="1506930" cy="147401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48ADAF3-C751-4314-89AF-17BC8DE0D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838" y="3429000"/>
              <a:ext cx="1611312" cy="1711955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E9EBCE1-9325-4224-AA24-CE017ABCE7D9}"/>
              </a:ext>
            </a:extLst>
          </p:cNvPr>
          <p:cNvSpPr txBox="1"/>
          <p:nvPr/>
        </p:nvSpPr>
        <p:spPr>
          <a:xfrm>
            <a:off x="3873117" y="1526142"/>
            <a:ext cx="1430721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CUSTOMER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6D9718-F8E7-4AD9-9301-554774FBCC6A}"/>
              </a:ext>
            </a:extLst>
          </p:cNvPr>
          <p:cNvSpPr txBox="1"/>
          <p:nvPr/>
        </p:nvSpPr>
        <p:spPr>
          <a:xfrm>
            <a:off x="6915150" y="3606284"/>
            <a:ext cx="1457325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MANAGER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822A4C-14E2-4A0E-9499-3874568F9590}"/>
              </a:ext>
            </a:extLst>
          </p:cNvPr>
          <p:cNvSpPr txBox="1"/>
          <p:nvPr/>
        </p:nvSpPr>
        <p:spPr>
          <a:xfrm>
            <a:off x="7643812" y="1308820"/>
            <a:ext cx="38290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위세라</a:t>
            </a:r>
            <a:endParaRPr lang="en-US" altLang="ko-KR" dirty="0"/>
          </a:p>
          <a:p>
            <a:r>
              <a:rPr lang="en-US" altLang="ko-KR" sz="1600" dirty="0"/>
              <a:t>--</a:t>
            </a:r>
            <a:r>
              <a:rPr lang="ko-KR" altLang="en-US" sz="1600" dirty="0"/>
              <a:t> 주문하기</a:t>
            </a:r>
            <a:endParaRPr lang="en-US" altLang="ko-KR" sz="1600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판매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전체 조회</a:t>
            </a:r>
            <a:r>
              <a:rPr lang="en-US" altLang="ko-KR" sz="1600" dirty="0"/>
              <a:t>, </a:t>
            </a:r>
            <a:r>
              <a:rPr lang="ko-KR" altLang="en-US" sz="1600" dirty="0"/>
              <a:t>당일 총 판매액</a:t>
            </a:r>
            <a:r>
              <a:rPr lang="en-US" altLang="ko-KR" sz="1600" dirty="0"/>
              <a:t>, </a:t>
            </a:r>
            <a:r>
              <a:rPr lang="ko-KR" altLang="en-US" sz="1600" dirty="0"/>
              <a:t>메뉴당 판매액 조회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포인트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 포인트 확인</a:t>
            </a:r>
            <a:r>
              <a:rPr lang="en-US" altLang="ko-KR" sz="1600" dirty="0"/>
              <a:t>, </a:t>
            </a:r>
            <a:r>
              <a:rPr lang="ko-KR" altLang="en-US" sz="1600" dirty="0"/>
              <a:t>적립</a:t>
            </a:r>
            <a:r>
              <a:rPr lang="en-US" altLang="ko-KR" sz="1600" dirty="0"/>
              <a:t>, </a:t>
            </a:r>
            <a:r>
              <a:rPr lang="ko-KR" altLang="en-US" sz="1600" dirty="0"/>
              <a:t>사용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6EA1F-A552-4589-81F3-7825C34035E7}"/>
              </a:ext>
            </a:extLst>
          </p:cNvPr>
          <p:cNvSpPr txBox="1"/>
          <p:nvPr/>
        </p:nvSpPr>
        <p:spPr>
          <a:xfrm>
            <a:off x="719138" y="1349735"/>
            <a:ext cx="315397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이현우</a:t>
            </a:r>
            <a:endParaRPr lang="en-US" altLang="ko-KR" dirty="0"/>
          </a:p>
          <a:p>
            <a:r>
              <a:rPr lang="en-US" altLang="ko-KR" sz="1600" dirty="0"/>
              <a:t>--</a:t>
            </a:r>
            <a:r>
              <a:rPr lang="ko-KR" altLang="en-US" sz="1600" dirty="0"/>
              <a:t> 회원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회원 조회</a:t>
            </a:r>
            <a:r>
              <a:rPr lang="en-US" altLang="ko-KR" sz="1600" dirty="0"/>
              <a:t>, </a:t>
            </a:r>
            <a:r>
              <a:rPr lang="ko-KR" altLang="en-US" sz="1600" dirty="0"/>
              <a:t>회원 정보 수정 </a:t>
            </a:r>
            <a:r>
              <a:rPr lang="en-US" altLang="ko-KR" sz="1600" dirty="0"/>
              <a:t>, </a:t>
            </a:r>
            <a:r>
              <a:rPr lang="ko-KR" altLang="en-US" sz="1600" dirty="0"/>
              <a:t>회원 탈퇴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메뉴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메뉴 조회</a:t>
            </a:r>
            <a:r>
              <a:rPr lang="en-US" altLang="ko-KR" sz="1600" dirty="0"/>
              <a:t>, </a:t>
            </a:r>
            <a:r>
              <a:rPr lang="ko-KR" altLang="en-US" sz="1600" dirty="0"/>
              <a:t>수정</a:t>
            </a:r>
            <a:r>
              <a:rPr lang="en-US" altLang="ko-KR" sz="1600" dirty="0"/>
              <a:t>,</a:t>
            </a:r>
            <a:r>
              <a:rPr lang="ko-KR" altLang="en-US" sz="1600" dirty="0"/>
              <a:t> 삭제</a:t>
            </a:r>
            <a:r>
              <a:rPr lang="en-US" altLang="ko-KR" sz="1600" dirty="0"/>
              <a:t>, </a:t>
            </a:r>
            <a:r>
              <a:rPr lang="ko-KR" altLang="en-US" sz="1600" dirty="0"/>
              <a:t>추가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, </a:t>
            </a:r>
            <a:r>
              <a:rPr lang="ko-KR" altLang="en-US" sz="1600" dirty="0"/>
              <a:t>회원가입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EE2917-8E4B-459D-B573-00C785EDC483}"/>
              </a:ext>
            </a:extLst>
          </p:cNvPr>
          <p:cNvSpPr txBox="1"/>
          <p:nvPr/>
        </p:nvSpPr>
        <p:spPr>
          <a:xfrm>
            <a:off x="7643812" y="4173041"/>
            <a:ext cx="38290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김은선</a:t>
            </a:r>
            <a:endParaRPr lang="en-US" altLang="ko-KR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판매 관리</a:t>
            </a:r>
            <a:r>
              <a:rPr lang="en-US" altLang="ko-KR" sz="1600" dirty="0"/>
              <a:t>(</a:t>
            </a:r>
            <a:r>
              <a:rPr lang="ko-KR" altLang="en-US" sz="1600" dirty="0"/>
              <a:t>인기상품 조회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관리자 설정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( </a:t>
            </a:r>
            <a:r>
              <a:rPr lang="ko-KR" altLang="en-US" sz="1600" dirty="0"/>
              <a:t>점포 확인</a:t>
            </a:r>
            <a:r>
              <a:rPr lang="en-US" altLang="ko-KR" sz="1600" dirty="0"/>
              <a:t>, </a:t>
            </a:r>
            <a:r>
              <a:rPr lang="ko-KR" altLang="en-US" sz="1600" dirty="0"/>
              <a:t>관리자 정보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9BD244-2DF7-4D46-A152-D25034E7A794}"/>
              </a:ext>
            </a:extLst>
          </p:cNvPr>
          <p:cNvSpPr txBox="1"/>
          <p:nvPr/>
        </p:nvSpPr>
        <p:spPr>
          <a:xfrm>
            <a:off x="719138" y="4174132"/>
            <a:ext cx="34524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이윤성</a:t>
            </a:r>
            <a:endParaRPr lang="en-US" altLang="ko-KR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관리자 모드 페이지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45FC6D-239A-44CB-A97F-4A28216C6921}"/>
              </a:ext>
            </a:extLst>
          </p:cNvPr>
          <p:cNvCxnSpPr/>
          <p:nvPr/>
        </p:nvCxnSpPr>
        <p:spPr>
          <a:xfrm>
            <a:off x="342580" y="3429000"/>
            <a:ext cx="4292157" cy="0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FB1935-C5B1-49DE-81BB-83A81ADF09F4}"/>
              </a:ext>
            </a:extLst>
          </p:cNvPr>
          <p:cNvCxnSpPr/>
          <p:nvPr/>
        </p:nvCxnSpPr>
        <p:spPr>
          <a:xfrm>
            <a:off x="7501762" y="3417200"/>
            <a:ext cx="4292157" cy="0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699" y="369483"/>
            <a:ext cx="6787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 Sale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4ED081B-7368-46BF-889C-71D6508DA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-40" r="37428" b="9758"/>
          <a:stretch/>
        </p:blipFill>
        <p:spPr>
          <a:xfrm>
            <a:off x="675323" y="1706412"/>
            <a:ext cx="6290268" cy="31845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B2B344-516C-47F8-A7F9-91A81C8B6A3C}"/>
              </a:ext>
            </a:extLst>
          </p:cNvPr>
          <p:cNvSpPr txBox="1"/>
          <p:nvPr/>
        </p:nvSpPr>
        <p:spPr>
          <a:xfrm>
            <a:off x="916484" y="2360366"/>
            <a:ext cx="942974" cy="240715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A89578-8DB7-47A1-8EC0-0450302D8E4E}"/>
              </a:ext>
            </a:extLst>
          </p:cNvPr>
          <p:cNvSpPr txBox="1"/>
          <p:nvPr/>
        </p:nvSpPr>
        <p:spPr>
          <a:xfrm>
            <a:off x="7691437" y="2349569"/>
            <a:ext cx="3825240" cy="14416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▷Sale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Class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판매 정보를 저장한다</a:t>
            </a:r>
            <a:endParaRPr lang="en-US" altLang="ko-KR" sz="12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b="1" dirty="0"/>
              <a:t>변수 </a:t>
            </a:r>
            <a:endParaRPr lang="en-US" altLang="ko-KR" sz="1200" b="1" dirty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200" b="1" dirty="0"/>
              <a:t>캡슐화</a:t>
            </a:r>
            <a:endParaRPr lang="en-US" altLang="ko-KR" sz="1200" b="1" dirty="0"/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200" b="1" dirty="0"/>
              <a:t>생성자 오버로딩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163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176635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(1)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F894BEA-213E-4EF1-A590-A17396710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r="44331" b="1924"/>
          <a:stretch/>
        </p:blipFill>
        <p:spPr>
          <a:xfrm>
            <a:off x="798289" y="1188274"/>
            <a:ext cx="4877247" cy="3824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DCD379-550F-491F-A222-71C2C8275869}"/>
              </a:ext>
            </a:extLst>
          </p:cNvPr>
          <p:cNvSpPr txBox="1"/>
          <p:nvPr/>
        </p:nvSpPr>
        <p:spPr>
          <a:xfrm>
            <a:off x="1159922" y="2358839"/>
            <a:ext cx="4431582" cy="182427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61A04C-C406-4F95-AE11-E00C3E15863F}"/>
              </a:ext>
            </a:extLst>
          </p:cNvPr>
          <p:cNvSpPr txBox="1"/>
          <p:nvPr/>
        </p:nvSpPr>
        <p:spPr>
          <a:xfrm>
            <a:off x="1050194" y="5484187"/>
            <a:ext cx="382524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</a:t>
            </a:r>
            <a:r>
              <a:rPr lang="en-US" altLang="ko-KR" sz="1200" b="1" dirty="0" err="1"/>
              <a:t>SaleDao</a:t>
            </a:r>
            <a:r>
              <a:rPr lang="en-US" altLang="ko-KR" sz="1200" b="1" dirty="0"/>
              <a:t> Class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err="1"/>
              <a:t>싱글톤</a:t>
            </a:r>
            <a:r>
              <a:rPr lang="ko-KR" altLang="en-US" sz="1200" b="1" dirty="0"/>
              <a:t> 패턴으로 </a:t>
            </a:r>
            <a:r>
              <a:rPr lang="en-US" altLang="ko-KR" sz="1200" b="1" dirty="0"/>
              <a:t>Sale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DB</a:t>
            </a:r>
            <a:r>
              <a:rPr lang="ko-KR" altLang="en-US" sz="1200" b="1" dirty="0"/>
              <a:t>에서 데이터를 </a:t>
            </a:r>
            <a:r>
              <a:rPr lang="ko-KR" altLang="en-US" sz="1200" b="1" dirty="0" err="1"/>
              <a:t>읽어오기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추가하기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수정하기 한다</a:t>
            </a:r>
            <a:r>
              <a:rPr lang="en-US" altLang="ko-KR" sz="1200" b="1" dirty="0"/>
              <a:t>. 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85EFF88-1A7F-440B-90D2-4E2E5021E8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t="3242" r="33219" b="23909"/>
          <a:stretch/>
        </p:blipFill>
        <p:spPr>
          <a:xfrm>
            <a:off x="6187455" y="1188274"/>
            <a:ext cx="5907708" cy="40469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BD478B-0177-4F6A-B1D9-0DBD7BA62EE5}"/>
              </a:ext>
            </a:extLst>
          </p:cNvPr>
          <p:cNvSpPr txBox="1"/>
          <p:nvPr/>
        </p:nvSpPr>
        <p:spPr>
          <a:xfrm>
            <a:off x="6800287" y="5481638"/>
            <a:ext cx="3983038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SaleManager</a:t>
            </a:r>
            <a:r>
              <a:rPr lang="en-US" altLang="ko-KR" sz="1200" b="1" dirty="0"/>
              <a:t> Class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/>
              <a:t>SaleDao</a:t>
            </a:r>
            <a:r>
              <a:rPr lang="ko-KR" altLang="en-US" sz="1200" b="1" dirty="0"/>
              <a:t>의 메소드를 데이터를 조회하여 출력하고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데이터를 수정할 수 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EC23D0D-3DB4-47F1-A8AF-280C59D3F90D}"/>
              </a:ext>
            </a:extLst>
          </p:cNvPr>
          <p:cNvCxnSpPr/>
          <p:nvPr/>
        </p:nvCxnSpPr>
        <p:spPr>
          <a:xfrm>
            <a:off x="6090617" y="1069187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8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ED2B799-8A3B-430E-96BF-4BC608F7A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-3444" r="41989" b="39935"/>
          <a:stretch/>
        </p:blipFill>
        <p:spPr>
          <a:xfrm>
            <a:off x="266696" y="1104875"/>
            <a:ext cx="5538019" cy="27107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B572E9-CC23-4731-85BE-CA7C4CAEB484}"/>
              </a:ext>
            </a:extLst>
          </p:cNvPr>
          <p:cNvSpPr txBox="1"/>
          <p:nvPr/>
        </p:nvSpPr>
        <p:spPr>
          <a:xfrm>
            <a:off x="1037152" y="4573258"/>
            <a:ext cx="382524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</a:t>
            </a:r>
            <a:r>
              <a:rPr lang="en-US" altLang="ko-KR" sz="1200" b="1" dirty="0" err="1"/>
              <a:t>SaleDao</a:t>
            </a:r>
            <a:r>
              <a:rPr lang="en-US" altLang="ko-KR" sz="1200" b="1" dirty="0"/>
              <a:t> - </a:t>
            </a:r>
            <a:r>
              <a:rPr lang="en-US" altLang="ko-KR" sz="1200" b="1" dirty="0" err="1"/>
              <a:t>getSaleList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Sale table</a:t>
            </a:r>
            <a:r>
              <a:rPr lang="ko-KR" altLang="en-US" sz="1200" b="1" dirty="0"/>
              <a:t>의 전체 데이터 읽어온 후</a:t>
            </a:r>
            <a:r>
              <a:rPr lang="en-US" altLang="ko-KR" sz="1200" b="1" dirty="0"/>
              <a:t>(READ: SELECT) Sale</a:t>
            </a:r>
            <a:r>
              <a:rPr lang="ko-KR" altLang="en-US" sz="1200" b="1" dirty="0"/>
              <a:t> 타입의 </a:t>
            </a:r>
            <a:r>
              <a:rPr lang="en-US" altLang="ko-KR" sz="1200" b="1" dirty="0" err="1"/>
              <a:t>ArrayList</a:t>
            </a:r>
            <a:r>
              <a:rPr lang="ko-KR" altLang="en-US" sz="1200" b="1" dirty="0"/>
              <a:t>로  반환한다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A2B28B-70AB-44EA-AF5A-01B59B12ADDC}"/>
              </a:ext>
            </a:extLst>
          </p:cNvPr>
          <p:cNvSpPr txBox="1"/>
          <p:nvPr/>
        </p:nvSpPr>
        <p:spPr>
          <a:xfrm>
            <a:off x="714555" y="3355011"/>
            <a:ext cx="5090160" cy="4495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40EFA4E-65D3-402B-9BFC-D4E6F807D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r="57876" b="88727"/>
          <a:stretch/>
        </p:blipFill>
        <p:spPr>
          <a:xfrm>
            <a:off x="6059488" y="1396369"/>
            <a:ext cx="5234852" cy="70916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16C08E6-08D0-482D-8378-CF07550E13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" r="1300" b="6538"/>
          <a:stretch/>
        </p:blipFill>
        <p:spPr>
          <a:xfrm>
            <a:off x="6142134" y="2196866"/>
            <a:ext cx="5583597" cy="17476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CC2436-CA18-4776-AA13-9564607CC5EC}"/>
              </a:ext>
            </a:extLst>
          </p:cNvPr>
          <p:cNvSpPr txBox="1"/>
          <p:nvPr/>
        </p:nvSpPr>
        <p:spPr>
          <a:xfrm>
            <a:off x="6635571" y="2621333"/>
            <a:ext cx="5090160" cy="4495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7780DD-47D4-4E5D-BE45-A89169C61B8D}"/>
              </a:ext>
            </a:extLst>
          </p:cNvPr>
          <p:cNvSpPr txBox="1"/>
          <p:nvPr/>
        </p:nvSpPr>
        <p:spPr>
          <a:xfrm>
            <a:off x="6854729" y="4569935"/>
            <a:ext cx="406400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SaleManager</a:t>
            </a:r>
            <a:r>
              <a:rPr lang="en-US" altLang="ko-KR" sz="1200" b="1" dirty="0"/>
              <a:t> - </a:t>
            </a:r>
            <a:r>
              <a:rPr lang="en-US" altLang="ko-KR" sz="1200" b="1" dirty="0" err="1"/>
              <a:t>saleList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 err="1"/>
              <a:t>SaleDao</a:t>
            </a:r>
            <a:r>
              <a:rPr lang="ko-KR" altLang="en-US" sz="1200" b="1" dirty="0"/>
              <a:t>의 </a:t>
            </a:r>
            <a:r>
              <a:rPr lang="en-US" altLang="ko-KR" sz="1200" b="1" dirty="0" err="1"/>
              <a:t>getSaleList</a:t>
            </a:r>
            <a:r>
              <a:rPr lang="ko-KR" altLang="en-US" sz="1200" b="1" dirty="0"/>
              <a:t>메소드를 호출하여 전체 판매리스트를 출력한다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D593CD-B52A-4E7E-89F2-C504D4E1E037}"/>
              </a:ext>
            </a:extLst>
          </p:cNvPr>
          <p:cNvCxnSpPr/>
          <p:nvPr/>
        </p:nvCxnSpPr>
        <p:spPr>
          <a:xfrm>
            <a:off x="6059488" y="1051676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1CDA5A-97AC-43D5-8E8A-38F2D126E106}"/>
              </a:ext>
            </a:extLst>
          </p:cNvPr>
          <p:cNvSpPr/>
          <p:nvPr/>
        </p:nvSpPr>
        <p:spPr>
          <a:xfrm>
            <a:off x="266700" y="176635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(2)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24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(3)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9F94E-77DB-4B06-B86C-EBE6E770377B}"/>
              </a:ext>
            </a:extLst>
          </p:cNvPr>
          <p:cNvSpPr txBox="1"/>
          <p:nvPr/>
        </p:nvSpPr>
        <p:spPr>
          <a:xfrm>
            <a:off x="995394" y="4864270"/>
            <a:ext cx="382524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insertSale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</a:t>
            </a:r>
            <a:r>
              <a:rPr lang="ko-KR" altLang="en-US" sz="1200" b="1" dirty="0"/>
              <a:t>회원이 산 메뉴를 </a:t>
            </a:r>
            <a:r>
              <a:rPr lang="en-US" altLang="ko-KR" sz="1200" b="1" dirty="0"/>
              <a:t>Sale DB</a:t>
            </a:r>
            <a:r>
              <a:rPr lang="ko-KR" altLang="en-US" sz="1200" b="1" dirty="0"/>
              <a:t>에 저장한다</a:t>
            </a:r>
            <a:r>
              <a:rPr lang="en-US" altLang="ko-KR" sz="1200" b="1" dirty="0"/>
              <a:t>(CREATE : INSERT)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BBBECA-7BA3-4CBC-9D50-7363F60425D2}"/>
              </a:ext>
            </a:extLst>
          </p:cNvPr>
          <p:cNvCxnSpPr/>
          <p:nvPr/>
        </p:nvCxnSpPr>
        <p:spPr>
          <a:xfrm>
            <a:off x="6059488" y="1232699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5A7015-4FCE-49A1-90E9-DD6274839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1183039"/>
            <a:ext cx="2988967" cy="55828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CEBCAFF-E318-47F8-A92C-7B9387CB8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62" y="1868707"/>
            <a:ext cx="5475784" cy="255256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67F0FD2-7131-499E-BC24-49E892D33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9" y="1388542"/>
            <a:ext cx="4923130" cy="3116275"/>
          </a:xfrm>
          <a:prstGeom prst="rect">
            <a:avLst/>
          </a:prstGeom>
        </p:spPr>
      </p:pic>
      <p:sp>
        <p:nvSpPr>
          <p:cNvPr id="16" name="도형 16">
            <a:extLst>
              <a:ext uri="{FF2B5EF4-FFF2-40B4-BE49-F238E27FC236}">
                <a16:creationId xmlns:a16="http://schemas.microsoft.com/office/drawing/2014/main" id="{5997F0CA-B38F-4BB2-A391-055B967D5027}"/>
              </a:ext>
            </a:extLst>
          </p:cNvPr>
          <p:cNvSpPr>
            <a:spLocks/>
          </p:cNvSpPr>
          <p:nvPr/>
        </p:nvSpPr>
        <p:spPr>
          <a:xfrm>
            <a:off x="854430" y="2191803"/>
            <a:ext cx="4655304" cy="46615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>
            <a:extLst>
              <a:ext uri="{FF2B5EF4-FFF2-40B4-BE49-F238E27FC236}">
                <a16:creationId xmlns:a16="http://schemas.microsoft.com/office/drawing/2014/main" id="{9FF6BCC6-BEF7-4DE6-ABE0-F90EBA6A2454}"/>
              </a:ext>
            </a:extLst>
          </p:cNvPr>
          <p:cNvSpPr>
            <a:spLocks/>
          </p:cNvSpPr>
          <p:nvPr/>
        </p:nvSpPr>
        <p:spPr>
          <a:xfrm>
            <a:off x="6475159" y="3225522"/>
            <a:ext cx="5167087" cy="689390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30AAF6-EBEE-42FE-82F1-4D6A7F44343F}"/>
              </a:ext>
            </a:extLst>
          </p:cNvPr>
          <p:cNvSpPr txBox="1"/>
          <p:nvPr/>
        </p:nvSpPr>
        <p:spPr>
          <a:xfrm>
            <a:off x="6511548" y="4890474"/>
            <a:ext cx="5094307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▷Order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저장한 리스트를 </a:t>
            </a:r>
            <a:r>
              <a:rPr lang="en-US" altLang="ko-KR" sz="1200" b="1" dirty="0" err="1"/>
              <a:t>saleDao</a:t>
            </a:r>
            <a:r>
              <a:rPr lang="ko-KR" altLang="en-US" sz="1200" b="1" dirty="0"/>
              <a:t>의 </a:t>
            </a:r>
            <a:r>
              <a:rPr lang="en-US" altLang="ko-KR" sz="1200" b="1" dirty="0" err="1"/>
              <a:t>insertSale</a:t>
            </a:r>
            <a:r>
              <a:rPr lang="ko-KR" altLang="en-US" sz="1200" b="1" dirty="0"/>
              <a:t>에 담아 전달하여 </a:t>
            </a:r>
            <a:r>
              <a:rPr lang="en-US" altLang="ko-KR" sz="1200" b="1" dirty="0"/>
              <a:t>Sale DB</a:t>
            </a:r>
            <a:r>
              <a:rPr lang="ko-KR" altLang="en-US" sz="1200" b="1" dirty="0"/>
              <a:t>에 저장한다</a:t>
            </a:r>
            <a:r>
              <a:rPr lang="en-US" altLang="ko-KR" sz="12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119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(4)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BBBECA-7BA3-4CBC-9D50-7363F60425D2}"/>
              </a:ext>
            </a:extLst>
          </p:cNvPr>
          <p:cNvCxnSpPr/>
          <p:nvPr/>
        </p:nvCxnSpPr>
        <p:spPr>
          <a:xfrm>
            <a:off x="6059488" y="1232699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4C69DD-43C2-458A-8962-C236D52F7532}"/>
              </a:ext>
            </a:extLst>
          </p:cNvPr>
          <p:cNvSpPr txBox="1"/>
          <p:nvPr/>
        </p:nvSpPr>
        <p:spPr>
          <a:xfrm>
            <a:off x="1089565" y="4846413"/>
            <a:ext cx="382524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SaleDao</a:t>
            </a:r>
            <a:r>
              <a:rPr lang="en-US" altLang="ko-KR" sz="1200" b="1" dirty="0"/>
              <a:t>- </a:t>
            </a:r>
            <a:r>
              <a:rPr lang="en-US" altLang="ko-KR" sz="1200" b="1" dirty="0" err="1"/>
              <a:t>getTotalSalePrice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전체 판매리스트에서 당일 총 판매액을 읽어온다</a:t>
            </a:r>
            <a:r>
              <a:rPr lang="en-US" altLang="ko-KR" sz="1200" b="1" dirty="0"/>
              <a:t>(READ:SELECT)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707EAC-EA82-4153-95AE-D941BF6783BA}"/>
              </a:ext>
            </a:extLst>
          </p:cNvPr>
          <p:cNvSpPr txBox="1"/>
          <p:nvPr/>
        </p:nvSpPr>
        <p:spPr>
          <a:xfrm>
            <a:off x="6816884" y="4853098"/>
            <a:ext cx="4468495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SaleManager</a:t>
            </a:r>
            <a:r>
              <a:rPr lang="en-US" altLang="ko-KR" sz="1200" b="1" dirty="0"/>
              <a:t>- </a:t>
            </a:r>
            <a:r>
              <a:rPr lang="en-US" altLang="ko-KR" sz="1200" b="1" dirty="0" err="1"/>
              <a:t>totalSalePrice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 err="1"/>
              <a:t>SaleDao</a:t>
            </a:r>
            <a:r>
              <a:rPr lang="ko-KR" altLang="en-US" sz="1200" b="1" dirty="0"/>
              <a:t>의 </a:t>
            </a:r>
            <a:r>
              <a:rPr lang="en-US" altLang="ko-KR" sz="1200" b="1" dirty="0" err="1"/>
              <a:t>getTotalSalePrice</a:t>
            </a:r>
            <a:r>
              <a:rPr lang="ko-KR" altLang="en-US" sz="1200" b="1" dirty="0"/>
              <a:t>메소드를 호출하여 당일 총 판매액을 </a:t>
            </a:r>
            <a:r>
              <a:rPr lang="en-US" altLang="ko-KR" sz="1200" b="1" dirty="0"/>
              <a:t>int</a:t>
            </a:r>
            <a:r>
              <a:rPr lang="ko-KR" altLang="en-US" sz="1200" b="1" dirty="0"/>
              <a:t>로 반환한다</a:t>
            </a:r>
            <a:r>
              <a:rPr lang="en-US" altLang="ko-KR" sz="1200" b="1" dirty="0"/>
              <a:t>.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1D4035-7CDF-44DD-B2C0-7E62E5C70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9" y="1486412"/>
            <a:ext cx="5496754" cy="325641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E25ADC5-481E-465C-B1F1-87F58B08B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06" y="1518176"/>
            <a:ext cx="5091108" cy="3224646"/>
          </a:xfrm>
          <a:prstGeom prst="rect">
            <a:avLst/>
          </a:prstGeom>
        </p:spPr>
      </p:pic>
      <p:sp>
        <p:nvSpPr>
          <p:cNvPr id="23" name="도형 16">
            <a:extLst>
              <a:ext uri="{FF2B5EF4-FFF2-40B4-BE49-F238E27FC236}">
                <a16:creationId xmlns:a16="http://schemas.microsoft.com/office/drawing/2014/main" id="{A46B8E6F-1566-4729-8E07-DBF540950512}"/>
              </a:ext>
            </a:extLst>
          </p:cNvPr>
          <p:cNvSpPr>
            <a:spLocks/>
          </p:cNvSpPr>
          <p:nvPr/>
        </p:nvSpPr>
        <p:spPr>
          <a:xfrm>
            <a:off x="609912" y="2710177"/>
            <a:ext cx="5386460" cy="46615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4" name="도형 16">
            <a:extLst>
              <a:ext uri="{FF2B5EF4-FFF2-40B4-BE49-F238E27FC236}">
                <a16:creationId xmlns:a16="http://schemas.microsoft.com/office/drawing/2014/main" id="{C5287333-B9C0-4906-A50A-EE14D7E9C829}"/>
              </a:ext>
            </a:extLst>
          </p:cNvPr>
          <p:cNvSpPr>
            <a:spLocks/>
          </p:cNvSpPr>
          <p:nvPr/>
        </p:nvSpPr>
        <p:spPr>
          <a:xfrm>
            <a:off x="6933362" y="2843684"/>
            <a:ext cx="3647551" cy="332644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39170" y="186341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(5)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6F49A32-4061-4182-9630-20D2FC151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" y="1528590"/>
            <a:ext cx="6043665" cy="264797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0EB914B-C87B-4F2A-96D7-D29BA949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99" y="1339948"/>
            <a:ext cx="5054803" cy="3474720"/>
          </a:xfrm>
          <a:prstGeom prst="rect">
            <a:avLst/>
          </a:prstGeom>
        </p:spPr>
      </p:pic>
      <p:sp>
        <p:nvSpPr>
          <p:cNvPr id="16" name="도형 16">
            <a:extLst>
              <a:ext uri="{FF2B5EF4-FFF2-40B4-BE49-F238E27FC236}">
                <a16:creationId xmlns:a16="http://schemas.microsoft.com/office/drawing/2014/main" id="{7DD7E12A-183D-45D6-931F-E082BE4A02C4}"/>
              </a:ext>
            </a:extLst>
          </p:cNvPr>
          <p:cNvSpPr>
            <a:spLocks/>
          </p:cNvSpPr>
          <p:nvPr/>
        </p:nvSpPr>
        <p:spPr>
          <a:xfrm>
            <a:off x="6891198" y="3581400"/>
            <a:ext cx="4475373" cy="141263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>
            <a:extLst>
              <a:ext uri="{FF2B5EF4-FFF2-40B4-BE49-F238E27FC236}">
                <a16:creationId xmlns:a16="http://schemas.microsoft.com/office/drawing/2014/main" id="{1D553C98-5FFE-47DE-A0FA-1306E524F6A9}"/>
              </a:ext>
            </a:extLst>
          </p:cNvPr>
          <p:cNvSpPr>
            <a:spLocks/>
          </p:cNvSpPr>
          <p:nvPr/>
        </p:nvSpPr>
        <p:spPr>
          <a:xfrm>
            <a:off x="562708" y="2943253"/>
            <a:ext cx="5496780" cy="46615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5766EC-F8BB-4EAE-A97A-7962DB7536B3}"/>
              </a:ext>
            </a:extLst>
          </p:cNvPr>
          <p:cNvSpPr txBox="1"/>
          <p:nvPr/>
        </p:nvSpPr>
        <p:spPr>
          <a:xfrm>
            <a:off x="6824372" y="5277228"/>
            <a:ext cx="4231303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menuSalePrice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r>
              <a:rPr lang="en-US" altLang="ko-KR" sz="1200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/>
              <a:t>SaleDao</a:t>
            </a:r>
            <a:r>
              <a:rPr lang="ko-KR" altLang="en-US" sz="1200" b="1" dirty="0"/>
              <a:t>의 </a:t>
            </a:r>
            <a:r>
              <a:rPr lang="en-US" altLang="ko-KR" sz="1200" b="1" dirty="0" err="1"/>
              <a:t>getMenuSalePrice</a:t>
            </a:r>
            <a:r>
              <a:rPr lang="ko-KR" altLang="en-US" sz="1200" b="1" dirty="0"/>
              <a:t>메소드를 호출하여 당일 메뉴당 판매수와 판매액을 출력한다</a:t>
            </a:r>
            <a:r>
              <a:rPr lang="en-US" altLang="ko-KR" sz="1200" b="1" dirty="0"/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5A6BF-02B4-4958-BFF5-F868A86F847F}"/>
              </a:ext>
            </a:extLst>
          </p:cNvPr>
          <p:cNvSpPr txBox="1"/>
          <p:nvPr/>
        </p:nvSpPr>
        <p:spPr>
          <a:xfrm>
            <a:off x="1117124" y="5277228"/>
            <a:ext cx="3825240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▷ </a:t>
            </a:r>
            <a:r>
              <a:rPr lang="en-US" altLang="ko-KR" sz="1200" b="1" dirty="0" err="1"/>
              <a:t>getMenuSalePrice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메서드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전체 판매리스트에서 당일에 판매된 메뉴와 메뉴의 </a:t>
            </a:r>
            <a:r>
              <a:rPr lang="ko-KR" altLang="en-US" sz="1200" b="1" dirty="0" err="1"/>
              <a:t>판매수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판매액을 읽어온다</a:t>
            </a:r>
            <a:r>
              <a:rPr lang="en-US" altLang="ko-KR" sz="1200" b="1" dirty="0"/>
              <a:t>.(READ: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SELECT)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25F3733-A158-4F51-98F6-6063BE4BECD4}"/>
              </a:ext>
            </a:extLst>
          </p:cNvPr>
          <p:cNvCxnSpPr/>
          <p:nvPr/>
        </p:nvCxnSpPr>
        <p:spPr>
          <a:xfrm>
            <a:off x="6059488" y="1134499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7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698" y="198666"/>
            <a:ext cx="78613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판매 정보 보기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&amp;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(6)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BBBECA-7BA3-4CBC-9D50-7363F60425D2}"/>
              </a:ext>
            </a:extLst>
          </p:cNvPr>
          <p:cNvCxnSpPr/>
          <p:nvPr/>
        </p:nvCxnSpPr>
        <p:spPr>
          <a:xfrm>
            <a:off x="6059488" y="1232699"/>
            <a:ext cx="0" cy="5481812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FAF369-A960-4A68-8C99-C9EBD17C3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6" y="1302205"/>
            <a:ext cx="5694395" cy="256641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DE5890A-D3D5-4461-BAE1-99AAED50A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44" y="1276587"/>
            <a:ext cx="5274259" cy="3511296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E5EA8C9C-03C9-437B-A7AE-2EFB81569E1F}"/>
              </a:ext>
            </a:extLst>
          </p:cNvPr>
          <p:cNvSpPr txBox="1"/>
          <p:nvPr/>
        </p:nvSpPr>
        <p:spPr>
          <a:xfrm>
            <a:off x="1134055" y="5208721"/>
            <a:ext cx="4223681" cy="61061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▷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getSaleBestList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 메소드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판매 순위를 매긴 결과를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ArrayList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에 담기</a:t>
            </a:r>
          </a:p>
        </p:txBody>
      </p:sp>
      <p:sp>
        <p:nvSpPr>
          <p:cNvPr id="17" name="도형 16">
            <a:extLst>
              <a:ext uri="{FF2B5EF4-FFF2-40B4-BE49-F238E27FC236}">
                <a16:creationId xmlns:a16="http://schemas.microsoft.com/office/drawing/2014/main" id="{24788057-73DD-4EAA-BF7B-546417EB7000}"/>
              </a:ext>
            </a:extLst>
          </p:cNvPr>
          <p:cNvSpPr>
            <a:spLocks/>
          </p:cNvSpPr>
          <p:nvPr/>
        </p:nvSpPr>
        <p:spPr>
          <a:xfrm>
            <a:off x="497506" y="2384394"/>
            <a:ext cx="5496780" cy="46615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도형 16">
            <a:extLst>
              <a:ext uri="{FF2B5EF4-FFF2-40B4-BE49-F238E27FC236}">
                <a16:creationId xmlns:a16="http://schemas.microsoft.com/office/drawing/2014/main" id="{D50439CB-0C75-4A8B-BC6D-AC3CC36EF7D9}"/>
              </a:ext>
            </a:extLst>
          </p:cNvPr>
          <p:cNvSpPr>
            <a:spLocks/>
          </p:cNvSpPr>
          <p:nvPr/>
        </p:nvSpPr>
        <p:spPr>
          <a:xfrm>
            <a:off x="6953459" y="3402463"/>
            <a:ext cx="4270882" cy="1409514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97528E-DCA9-46B6-89A0-229B92D6739C}"/>
              </a:ext>
            </a:extLst>
          </p:cNvPr>
          <p:cNvSpPr txBox="1"/>
          <p:nvPr/>
        </p:nvSpPr>
        <p:spPr>
          <a:xfrm>
            <a:off x="6843593" y="5155187"/>
            <a:ext cx="5275384" cy="887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▷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saleBestList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메소드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SaleDao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 클래스와 연결하여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ArrayList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의 내용을 출력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순위 표시는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rank++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 변수로 나타낸다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680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 descr="C:/Users/Yun/AppData/Roaming/PolarisOffice/ETemp/8408_20117856/fImage249603419169.png">
            <a:extLst>
              <a:ext uri="{FF2B5EF4-FFF2-40B4-BE49-F238E27FC236}">
                <a16:creationId xmlns:a16="http://schemas.microsoft.com/office/drawing/2014/main" id="{BB973562-1D6F-4690-BBC2-CD9A1D75D8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90" y="1187111"/>
            <a:ext cx="7546313" cy="4862608"/>
          </a:xfrm>
          <a:prstGeom prst="rect">
            <a:avLst/>
          </a:prstGeom>
          <a:noFill/>
        </p:spPr>
      </p:pic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369483"/>
            <a:ext cx="4653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3.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메뉴 관리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도형 16">
            <a:extLst>
              <a:ext uri="{FF2B5EF4-FFF2-40B4-BE49-F238E27FC236}">
                <a16:creationId xmlns:a16="http://schemas.microsoft.com/office/drawing/2014/main" id="{6F46E962-8642-4CF0-82F4-6B8A3EAAAB35}"/>
              </a:ext>
            </a:extLst>
          </p:cNvPr>
          <p:cNvSpPr>
            <a:spLocks/>
          </p:cNvSpPr>
          <p:nvPr/>
        </p:nvSpPr>
        <p:spPr>
          <a:xfrm>
            <a:off x="1902699" y="3462241"/>
            <a:ext cx="2459341" cy="2289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도형 16">
            <a:extLst>
              <a:ext uri="{FF2B5EF4-FFF2-40B4-BE49-F238E27FC236}">
                <a16:creationId xmlns:a16="http://schemas.microsoft.com/office/drawing/2014/main" id="{8A3D9958-BA7B-432D-BBDB-69032F759E38}"/>
              </a:ext>
            </a:extLst>
          </p:cNvPr>
          <p:cNvSpPr>
            <a:spLocks/>
          </p:cNvSpPr>
          <p:nvPr/>
        </p:nvSpPr>
        <p:spPr>
          <a:xfrm>
            <a:off x="1902698" y="3913315"/>
            <a:ext cx="2538673" cy="228917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도형 16">
            <a:extLst>
              <a:ext uri="{FF2B5EF4-FFF2-40B4-BE49-F238E27FC236}">
                <a16:creationId xmlns:a16="http://schemas.microsoft.com/office/drawing/2014/main" id="{EA6A482F-A38D-4F84-872A-B9F23BDBF5BB}"/>
              </a:ext>
            </a:extLst>
          </p:cNvPr>
          <p:cNvSpPr>
            <a:spLocks/>
          </p:cNvSpPr>
          <p:nvPr/>
        </p:nvSpPr>
        <p:spPr>
          <a:xfrm>
            <a:off x="1855625" y="4287794"/>
            <a:ext cx="2585748" cy="292198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2" name="도형 16">
            <a:extLst>
              <a:ext uri="{FF2B5EF4-FFF2-40B4-BE49-F238E27FC236}">
                <a16:creationId xmlns:a16="http://schemas.microsoft.com/office/drawing/2014/main" id="{7DC256DE-1BDE-4927-A191-7273B0A49071}"/>
              </a:ext>
            </a:extLst>
          </p:cNvPr>
          <p:cNvSpPr>
            <a:spLocks/>
          </p:cNvSpPr>
          <p:nvPr/>
        </p:nvSpPr>
        <p:spPr>
          <a:xfrm>
            <a:off x="1855625" y="4806218"/>
            <a:ext cx="2585748" cy="292198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18E8F2-EBFA-4453-AABD-9F1550B1935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420361" y="3543944"/>
            <a:ext cx="4430259" cy="52821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9866B2-C3F2-4E93-BB98-493FFBE613C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420361" y="4072161"/>
            <a:ext cx="4430259" cy="34455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5BE979-9A0D-4CA1-B72F-299541EE7F9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471963" y="4047219"/>
            <a:ext cx="4378657" cy="2494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1B9B61-4429-4CB2-A1E6-7AF11EB1074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499692" y="4072161"/>
            <a:ext cx="4350928" cy="88015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48C55F-1FDE-41D3-B69D-581B42646F13}"/>
              </a:ext>
            </a:extLst>
          </p:cNvPr>
          <p:cNvSpPr txBox="1"/>
          <p:nvPr/>
        </p:nvSpPr>
        <p:spPr>
          <a:xfrm>
            <a:off x="8850620" y="3564329"/>
            <a:ext cx="2959860" cy="1015663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Menu</a:t>
            </a:r>
          </a:p>
          <a:p>
            <a:pPr algn="ctr"/>
            <a:r>
              <a:rPr lang="en-US" altLang="ko-KR" sz="2000" b="1" dirty="0" err="1"/>
              <a:t>MenuDao</a:t>
            </a:r>
            <a:endParaRPr lang="en-US" altLang="ko-KR" sz="2000" b="1" dirty="0"/>
          </a:p>
          <a:p>
            <a:pPr algn="ctr"/>
            <a:r>
              <a:rPr lang="en-US" altLang="ko-KR" sz="2000" b="1" dirty="0" err="1"/>
              <a:t>MenuManager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957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8255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072255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6068060" y="1240790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" descr="C:/Users/bitcamp/AppData/Roaming/PolarisOffice/ETemp/17324_14682568/fImage236331049554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75" y="1376045"/>
            <a:ext cx="5617845" cy="4103370"/>
          </a:xfrm>
          <a:prstGeom prst="rect">
            <a:avLst/>
          </a:prstGeom>
          <a:noFill/>
        </p:spPr>
      </p:pic>
      <p:pic>
        <p:nvPicPr>
          <p:cNvPr id="8" name="Picture " descr="C:/Users/bitcamp/AppData/Roaming/PolarisOffice/ETemp/17324_14682568/fImage164631050764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980" y="1146810"/>
            <a:ext cx="4125595" cy="4249420"/>
          </a:xfrm>
          <a:prstGeom prst="rect">
            <a:avLst/>
          </a:prstGeom>
          <a:noFill/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556895" y="5661025"/>
            <a:ext cx="5064125" cy="33909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 변수, 생성자 정의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572250" y="5657850"/>
            <a:ext cx="5064125" cy="33909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 getter, setter, toString 정의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554990" y="1734185"/>
            <a:ext cx="1990090" cy="91884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560070" y="2811780"/>
            <a:ext cx="5276850" cy="258445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6442075" y="1146175"/>
            <a:ext cx="3891915" cy="367665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6447155" y="4954270"/>
            <a:ext cx="2540000" cy="44196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도형 18"/>
          <p:cNvSpPr>
            <a:spLocks/>
          </p:cNvSpPr>
          <p:nvPr/>
        </p:nvSpPr>
        <p:spPr>
          <a:xfrm>
            <a:off x="323850" y="187325"/>
            <a:ext cx="3437255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 0"/>
          <p:cNvSpPr>
            <a:spLocks/>
          </p:cNvSpPr>
          <p:nvPr/>
        </p:nvSpPr>
        <p:spPr>
          <a:xfrm>
            <a:off x="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1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9" name="Rect 0"/>
          <p:cNvCxnSpPr/>
          <p:nvPr/>
        </p:nvCxnSpPr>
        <p:spPr>
          <a:xfrm>
            <a:off x="6059805" y="1240790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Picture " descr="C:/Users/bitcamp/AppData/Roaming/PolarisOffice/ETemp/17324_14682568/fImage22416112226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1196340"/>
            <a:ext cx="5636895" cy="4216400"/>
          </a:xfrm>
          <a:prstGeom prst="rect">
            <a:avLst/>
          </a:prstGeom>
          <a:noFill/>
        </p:spPr>
      </p:pic>
      <p:pic>
        <p:nvPicPr>
          <p:cNvPr id="178" name="Picture " descr="C:/Users/bitcamp/AppData/Roaming/PolarisOffice/ETemp/17324_14682568/fImage185851123275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830" y="1200785"/>
            <a:ext cx="5678170" cy="3725545"/>
          </a:xfrm>
          <a:prstGeom prst="rect">
            <a:avLst/>
          </a:prstGeom>
          <a:noFill/>
        </p:spPr>
      </p:pic>
      <p:sp>
        <p:nvSpPr>
          <p:cNvPr id="179" name="Rect 0"/>
          <p:cNvSpPr txBox="1">
            <a:spLocks/>
          </p:cNvSpPr>
          <p:nvPr/>
        </p:nvSpPr>
        <p:spPr>
          <a:xfrm>
            <a:off x="556895" y="5413375"/>
            <a:ext cx="5064125" cy="83185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MenuDao - 전체 데이터 리스트 반환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SQL문 전달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결과값 반환 후 리스트 저장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0" name="Rect 0"/>
          <p:cNvSpPr txBox="1">
            <a:spLocks/>
          </p:cNvSpPr>
          <p:nvPr/>
        </p:nvSpPr>
        <p:spPr>
          <a:xfrm>
            <a:off x="6572250" y="5410200"/>
            <a:ext cx="5064125" cy="83185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MenuDao - 메뉴 데이터 입력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SQL문 전달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실행된 행의 값 반환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1" name="Rect 0"/>
          <p:cNvSpPr>
            <a:spLocks/>
          </p:cNvSpPr>
          <p:nvPr/>
        </p:nvSpPr>
        <p:spPr>
          <a:xfrm>
            <a:off x="729346" y="2630588"/>
            <a:ext cx="3890779" cy="222885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2" name="Rect 0"/>
          <p:cNvSpPr>
            <a:spLocks/>
          </p:cNvSpPr>
          <p:nvPr/>
        </p:nvSpPr>
        <p:spPr>
          <a:xfrm>
            <a:off x="6417310" y="2269724"/>
            <a:ext cx="5507990" cy="360864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3" name="도형 19"/>
          <p:cNvSpPr>
            <a:spLocks/>
          </p:cNvSpPr>
          <p:nvPr/>
        </p:nvSpPr>
        <p:spPr>
          <a:xfrm>
            <a:off x="312420" y="187325"/>
            <a:ext cx="4104640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MenuDao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45" name="그룹 44"/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41" name="직사각형 40"/>
          <p:cNvSpPr/>
          <p:nvPr/>
        </p:nvSpPr>
        <p:spPr>
          <a:xfrm>
            <a:off x="5759995" y="2406517"/>
            <a:ext cx="5704573" cy="20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01.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시연영상</a:t>
            </a: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플로우 차트</a:t>
            </a: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 ERD,  </a:t>
            </a:r>
            <a:r>
              <a:rPr lang="ko-KR" altLang="en-US" sz="22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유스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케이스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상세 설명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2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04. 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점과 </a:t>
            </a:r>
            <a:r>
              <a:rPr lang="ko-KR" altLang="en-US" sz="22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느낀점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63725" y="462656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0. Content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0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8255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072255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6058853" y="911606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" descr="C:/Users/bitcamp/AppData/Roaming/PolarisOffice/ETemp/17324_14682568/fImage1884511943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90" y="1144270"/>
            <a:ext cx="5728970" cy="3703320"/>
          </a:xfrm>
          <a:prstGeom prst="rect">
            <a:avLst/>
          </a:prstGeom>
          <a:noFill/>
        </p:spPr>
      </p:pic>
      <p:pic>
        <p:nvPicPr>
          <p:cNvPr id="8" name="Picture " descr="C:/Users/bitcamp/AppData/Roaming/PolarisOffice/ETemp/17324_14682568/fImage210161195285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4130" y="716217"/>
            <a:ext cx="4992370" cy="4167505"/>
          </a:xfrm>
          <a:prstGeom prst="rect">
            <a:avLst/>
          </a:prstGeom>
          <a:noFill/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556895" y="5413375"/>
            <a:ext cx="5064125" cy="646331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MenuDao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메뉴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데이터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수정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전달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실행된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행의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값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반환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555740" y="4969510"/>
            <a:ext cx="5064125" cy="1015663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MenuDao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메뉴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데이터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삭제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SQL문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전달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실행된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행의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값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반환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MenuDao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PreparedStatement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닫기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509460" y="2184908"/>
            <a:ext cx="5417630" cy="222885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7054215" y="1612138"/>
            <a:ext cx="4312285" cy="222885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도형 20"/>
          <p:cNvSpPr>
            <a:spLocks/>
          </p:cNvSpPr>
          <p:nvPr/>
        </p:nvSpPr>
        <p:spPr>
          <a:xfrm>
            <a:off x="312420" y="187325"/>
            <a:ext cx="4104640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MenuDao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8255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072255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6068060" y="1240790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" descr="C:/Users/bitcamp/AppData/Roaming/PolarisOffice/ETemp/17324_14682568/fImage209501264872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805" y="1261110"/>
            <a:ext cx="5468620" cy="3954145"/>
          </a:xfrm>
          <a:prstGeom prst="rect">
            <a:avLst/>
          </a:prstGeom>
          <a:noFill/>
        </p:spPr>
      </p:pic>
      <p:pic>
        <p:nvPicPr>
          <p:cNvPr id="9" name="Picture " descr="C:/Users/bitcamp/AppData/Roaming/PolarisOffice/ETemp/17324_14682568/fImage142031265974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8100" y="1266825"/>
            <a:ext cx="5335270" cy="3544570"/>
          </a:xfrm>
          <a:prstGeom prst="rect">
            <a:avLst/>
          </a:prstGeom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>
            <a:off x="556895" y="5413375"/>
            <a:ext cx="5064125" cy="646331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MenuManager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전체리스트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출력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커넥션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객체를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매개변수로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Dao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메소드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호출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반환된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리스트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출력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6572250" y="5410200"/>
            <a:ext cx="5064125" cy="646331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MenuManager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아이디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중복체크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커넥션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객체를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매개변수로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Dao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메소드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호출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아이디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중복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체크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후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논리값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반환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1071563" y="2066543"/>
            <a:ext cx="3299270" cy="230251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404608" y="3511296"/>
            <a:ext cx="2434336" cy="137160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도형 21"/>
          <p:cNvSpPr>
            <a:spLocks/>
          </p:cNvSpPr>
          <p:nvPr/>
        </p:nvSpPr>
        <p:spPr>
          <a:xfrm>
            <a:off x="312420" y="187325"/>
            <a:ext cx="4921885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MenuManager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8255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072255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6068060" y="1240790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" descr="C:/Users/bitcamp/AppData/Roaming/PolarisOffice/ETemp/17324_14682568/fImage278781333752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1155065"/>
            <a:ext cx="5454650" cy="4324350"/>
          </a:xfrm>
          <a:prstGeom prst="rect">
            <a:avLst/>
          </a:prstGeom>
          <a:noFill/>
        </p:spPr>
      </p:pic>
      <p:pic>
        <p:nvPicPr>
          <p:cNvPr id="8" name="Picture " descr="C:/Users/bitcamp/AppData/Roaming/PolarisOffice/ETemp/17324_14682568/fImage15606133477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55" y="1155065"/>
            <a:ext cx="4582795" cy="2820670"/>
          </a:xfrm>
          <a:prstGeom prst="rect">
            <a:avLst/>
          </a:prstGeom>
          <a:noFill/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556895" y="5413375"/>
            <a:ext cx="5064125" cy="83185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MenuManager - 전체리스트 출력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커넥션 객체를 매개변수로 Dao 메소드 호출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2. 반환된 리스트 출력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572250" y="5410200"/>
            <a:ext cx="5064125" cy="58547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MenuManager - 비밀번호 일치여부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사용자에게 입력받은 값 비교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6704330" y="1719072"/>
            <a:ext cx="2429256" cy="218948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도형 22"/>
          <p:cNvSpPr>
            <a:spLocks/>
          </p:cNvSpPr>
          <p:nvPr/>
        </p:nvSpPr>
        <p:spPr>
          <a:xfrm>
            <a:off x="312420" y="187325"/>
            <a:ext cx="4921885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MenuManager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8255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072255" y="6746875"/>
            <a:ext cx="4065270" cy="135255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8128000" y="6746875"/>
            <a:ext cx="4065270" cy="13525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6068060" y="1240790"/>
            <a:ext cx="1270" cy="5483225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" descr="C:/Users/bitcamp/AppData/Roaming/PolarisOffice/ETemp/17324_14682568/fImage348571401231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92" y="1147445"/>
            <a:ext cx="5843905" cy="4182745"/>
          </a:xfrm>
          <a:prstGeom prst="rect">
            <a:avLst/>
          </a:prstGeom>
          <a:noFill/>
        </p:spPr>
      </p:pic>
      <p:pic>
        <p:nvPicPr>
          <p:cNvPr id="8" name="Picture " descr="C:/Users/bitcamp/AppData/Roaming/PolarisOffice/ETemp/17324_14682568/fImage246111402303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540" y="1287145"/>
            <a:ext cx="5506720" cy="4084320"/>
          </a:xfrm>
          <a:prstGeom prst="rect">
            <a:avLst/>
          </a:prstGeom>
          <a:noFill/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300990" y="5651426"/>
            <a:ext cx="4719383" cy="461665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MenuManager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정보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수정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매개변수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아이디값과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수정값을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전달하여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update문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실행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791706" y="5558663"/>
            <a:ext cx="4336542" cy="461665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ysDot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▷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MenuManager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-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회원탈퇴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1.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매개변수로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받은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아이디값을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전달하여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delete문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실행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7117017" y="3090672"/>
            <a:ext cx="4111815" cy="265176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726758" y="4023359"/>
            <a:ext cx="4723066" cy="246889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도형 23"/>
          <p:cNvSpPr>
            <a:spLocks/>
          </p:cNvSpPr>
          <p:nvPr/>
        </p:nvSpPr>
        <p:spPr>
          <a:xfrm>
            <a:off x="300990" y="141605"/>
            <a:ext cx="4921885" cy="9531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 Mode</a:t>
            </a: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endParaRPr kumimoji="0" lang="ko-KR" altLang="en-US" sz="2800" b="0" i="0" u="none" strike="noStrike" kern="1200" cap="none" spc="0" normalizeH="0" baseline="0" noProof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 </a:t>
            </a:r>
            <a:r>
              <a:rPr kumimoji="0" lang="ko-KR" altLang="en-US" sz="2800" b="0" i="0" u="none" strike="noStrike" kern="1200" cap="none" spc="0" normalizeH="0" baseline="0" noProof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메뉴 관리- MenuManager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976A7B-E49D-45DB-B877-191BFA32B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42" y="1274715"/>
            <a:ext cx="5634846" cy="4308569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66700" y="369483"/>
            <a:ext cx="5187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관리자 설정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78772-19B2-4FB5-93AA-91C14B5DDADE}"/>
              </a:ext>
            </a:extLst>
          </p:cNvPr>
          <p:cNvSpPr txBox="1"/>
          <p:nvPr/>
        </p:nvSpPr>
        <p:spPr>
          <a:xfrm>
            <a:off x="10038897" y="3944556"/>
            <a:ext cx="1959428" cy="39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6F0FB-6C91-4EF4-9333-65300CA2DA8A}"/>
              </a:ext>
            </a:extLst>
          </p:cNvPr>
          <p:cNvSpPr txBox="1"/>
          <p:nvPr/>
        </p:nvSpPr>
        <p:spPr>
          <a:xfrm>
            <a:off x="6794678" y="3837232"/>
            <a:ext cx="4328847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MemberManager</a:t>
            </a:r>
            <a:r>
              <a:rPr lang="ko-KR" altLang="en-US" b="1" dirty="0"/>
              <a:t>의 메소드 호출</a:t>
            </a:r>
            <a:endParaRPr lang="en-US" altLang="ko-KR" b="1" dirty="0"/>
          </a:p>
        </p:txBody>
      </p:sp>
      <p:sp>
        <p:nvSpPr>
          <p:cNvPr id="40" name="도형 16">
            <a:extLst>
              <a:ext uri="{FF2B5EF4-FFF2-40B4-BE49-F238E27FC236}">
                <a16:creationId xmlns:a16="http://schemas.microsoft.com/office/drawing/2014/main" id="{6258372B-CD25-4483-A3BF-87EA0DF1DFE0}"/>
              </a:ext>
            </a:extLst>
          </p:cNvPr>
          <p:cNvSpPr>
            <a:spLocks/>
          </p:cNvSpPr>
          <p:nvPr/>
        </p:nvSpPr>
        <p:spPr>
          <a:xfrm>
            <a:off x="1240413" y="3664041"/>
            <a:ext cx="2823587" cy="249643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도형 16">
            <a:extLst>
              <a:ext uri="{FF2B5EF4-FFF2-40B4-BE49-F238E27FC236}">
                <a16:creationId xmlns:a16="http://schemas.microsoft.com/office/drawing/2014/main" id="{2F20A94A-63C6-48E8-B4D1-C47631EE9D6F}"/>
              </a:ext>
            </a:extLst>
          </p:cNvPr>
          <p:cNvSpPr>
            <a:spLocks/>
          </p:cNvSpPr>
          <p:nvPr/>
        </p:nvSpPr>
        <p:spPr>
          <a:xfrm>
            <a:off x="1240413" y="4098381"/>
            <a:ext cx="2823587" cy="249643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BBD01B9-BA5D-4A49-80F0-C49B035D9D92}"/>
              </a:ext>
            </a:extLst>
          </p:cNvPr>
          <p:cNvCxnSpPr>
            <a:stCxn id="40" idx="3"/>
            <a:endCxn id="16" idx="1"/>
          </p:cNvCxnSpPr>
          <p:nvPr/>
        </p:nvCxnSpPr>
        <p:spPr>
          <a:xfrm>
            <a:off x="4064000" y="3788863"/>
            <a:ext cx="2730678" cy="23303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6539C79-613C-4BD1-A89E-D53A2468272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4064000" y="4021898"/>
            <a:ext cx="2730678" cy="20130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14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6957" y="1869934"/>
            <a:ext cx="2613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03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45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454304-19D2-4776-ACE2-D8E01DDECF90}"/>
              </a:ext>
            </a:extLst>
          </p:cNvPr>
          <p:cNvSpPr/>
          <p:nvPr/>
        </p:nvSpPr>
        <p:spPr>
          <a:xfrm>
            <a:off x="306952" y="134858"/>
            <a:ext cx="35739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-Point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class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생성 이전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5454791-D08C-46B5-82DF-59EB034521B3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3CAFF5-DC1F-4C5C-9F60-E9D31C52127E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553558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E3F448-3C4A-4022-8695-69CD47E35FB3}"/>
              </a:ext>
            </a:extLst>
          </p:cNvPr>
          <p:cNvGrpSpPr/>
          <p:nvPr/>
        </p:nvGrpSpPr>
        <p:grpSpPr>
          <a:xfrm>
            <a:off x="2194207" y="1195568"/>
            <a:ext cx="2965189" cy="2658986"/>
            <a:chOff x="2194207" y="1195568"/>
            <a:chExt cx="2965189" cy="2658986"/>
          </a:xfrm>
        </p:grpSpPr>
        <p:pic>
          <p:nvPicPr>
            <p:cNvPr id="17" name="그림 16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15D8B299-B75B-497C-BA08-ED01C56D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338" y="1651222"/>
              <a:ext cx="1506930" cy="14740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34C46D-B801-4C67-AA32-11B5BB1CF93F}"/>
                </a:ext>
              </a:extLst>
            </p:cNvPr>
            <p:cNvSpPr txBox="1"/>
            <p:nvPr/>
          </p:nvSpPr>
          <p:spPr>
            <a:xfrm>
              <a:off x="2476923" y="1195568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2C4ECE-4817-4FF0-AE19-990ED5C3F2AF}"/>
                </a:ext>
              </a:extLst>
            </p:cNvPr>
            <p:cNvSpPr txBox="1"/>
            <p:nvPr/>
          </p:nvSpPr>
          <p:spPr>
            <a:xfrm>
              <a:off x="2194207" y="3485222"/>
              <a:ext cx="2965189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 하기 메소드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2C3381-F28E-4661-8FDC-7DA405C0BC75}"/>
              </a:ext>
            </a:extLst>
          </p:cNvPr>
          <p:cNvGrpSpPr/>
          <p:nvPr/>
        </p:nvGrpSpPr>
        <p:grpSpPr>
          <a:xfrm>
            <a:off x="7100473" y="1224382"/>
            <a:ext cx="3990975" cy="4972246"/>
            <a:chOff x="7100473" y="1224382"/>
            <a:chExt cx="3990975" cy="497224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4BF5A1-F054-4027-A2F1-4CFFF07A5FD1}"/>
                </a:ext>
              </a:extLst>
            </p:cNvPr>
            <p:cNvSpPr/>
            <p:nvPr/>
          </p:nvSpPr>
          <p:spPr>
            <a:xfrm>
              <a:off x="7100473" y="3871124"/>
              <a:ext cx="3990975" cy="2325504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8CA4BF3-D22D-4376-9004-35A2B1B25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1519551"/>
              <a:ext cx="1611312" cy="171195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A3F13-E3AB-43D7-BFB8-78EF7BE35A41}"/>
                </a:ext>
              </a:extLst>
            </p:cNvPr>
            <p:cNvSpPr txBox="1"/>
            <p:nvPr/>
          </p:nvSpPr>
          <p:spPr>
            <a:xfrm>
              <a:off x="7889114" y="122438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SaleManager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D4FA21-28C7-4A52-8F83-15F2420BFBB8}"/>
                </a:ext>
              </a:extLst>
            </p:cNvPr>
            <p:cNvSpPr txBox="1"/>
            <p:nvPr/>
          </p:nvSpPr>
          <p:spPr>
            <a:xfrm>
              <a:off x="7705725" y="3485222"/>
              <a:ext cx="2780475" cy="646331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주문하기 메소드</a:t>
              </a:r>
              <a:r>
                <a:rPr lang="en-US" altLang="ko-KR" b="1" dirty="0">
                  <a:solidFill>
                    <a:schemeClr val="bg1"/>
                  </a:solidFill>
                </a:rPr>
                <a:t> (order)</a:t>
              </a: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결제하기 메소드</a:t>
              </a:r>
              <a:r>
                <a:rPr lang="en-US" altLang="ko-KR" b="1" dirty="0">
                  <a:solidFill>
                    <a:schemeClr val="bg1"/>
                  </a:solidFill>
                </a:rPr>
                <a:t>(pay)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EB7C3-668E-41C5-A598-5AC3A46F0563}"/>
                </a:ext>
              </a:extLst>
            </p:cNvPr>
            <p:cNvSpPr txBox="1"/>
            <p:nvPr/>
          </p:nvSpPr>
          <p:spPr>
            <a:xfrm>
              <a:off x="7705725" y="4304199"/>
              <a:ext cx="2780475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296F03-9A11-4079-A38A-FB35FF0DF2FB}"/>
                </a:ext>
              </a:extLst>
            </p:cNvPr>
            <p:cNvSpPr txBox="1"/>
            <p:nvPr/>
          </p:nvSpPr>
          <p:spPr>
            <a:xfrm>
              <a:off x="7705724" y="4889099"/>
              <a:ext cx="2780475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적립하기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F97475-39B8-4D9B-A725-29C2E050F477}"/>
                </a:ext>
              </a:extLst>
            </p:cNvPr>
            <p:cNvSpPr txBox="1"/>
            <p:nvPr/>
          </p:nvSpPr>
          <p:spPr>
            <a:xfrm>
              <a:off x="7705724" y="5512147"/>
              <a:ext cx="2780475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사용하기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5B28C2A-518E-47FC-8E4E-14DA1F9F9A04}"/>
              </a:ext>
            </a:extLst>
          </p:cNvPr>
          <p:cNvCxnSpPr>
            <a:cxnSpLocks/>
            <a:stCxn id="25" idx="2"/>
            <a:endCxn id="26" idx="1"/>
          </p:cNvCxnSpPr>
          <p:nvPr/>
        </p:nvCxnSpPr>
        <p:spPr>
          <a:xfrm rot="16200000" flipH="1">
            <a:off x="5374108" y="2157247"/>
            <a:ext cx="634311" cy="4028923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E88053-B8A6-48AC-BB5B-BB4279492897}"/>
              </a:ext>
            </a:extLst>
          </p:cNvPr>
          <p:cNvSpPr txBox="1"/>
          <p:nvPr/>
        </p:nvSpPr>
        <p:spPr>
          <a:xfrm>
            <a:off x="3531035" y="4598161"/>
            <a:ext cx="3256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SaleManager</a:t>
            </a:r>
            <a:r>
              <a:rPr lang="en-US" altLang="ko-KR" sz="1400" dirty="0"/>
              <a:t> Class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MemberManager</a:t>
            </a:r>
            <a:r>
              <a:rPr lang="ko-KR" altLang="en-US" sz="1400" dirty="0"/>
              <a:t> </a:t>
            </a:r>
            <a:r>
              <a:rPr lang="en-US" altLang="ko-KR" sz="1400" dirty="0"/>
              <a:t>Class</a:t>
            </a:r>
            <a:r>
              <a:rPr lang="ko-KR" altLang="en-US" sz="1400" dirty="0"/>
              <a:t>의 </a:t>
            </a:r>
            <a:endParaRPr lang="en-US" altLang="ko-KR" sz="1400" dirty="0"/>
          </a:p>
          <a:p>
            <a:pPr algn="ctr"/>
            <a:r>
              <a:rPr lang="ko-KR" altLang="en-US" sz="1400" dirty="0"/>
              <a:t>메소드를 사용하는 문제 발생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21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13593"/>
            <a:ext cx="35739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-Point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class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생성 이후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553558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ABA5FE-B310-4C8F-8708-9A0DCCAEA3A4}"/>
              </a:ext>
            </a:extLst>
          </p:cNvPr>
          <p:cNvGrpSpPr/>
          <p:nvPr/>
        </p:nvGrpSpPr>
        <p:grpSpPr>
          <a:xfrm>
            <a:off x="2476923" y="1195568"/>
            <a:ext cx="2399756" cy="1929666"/>
            <a:chOff x="2476923" y="1195568"/>
            <a:chExt cx="2399756" cy="1929666"/>
          </a:xfrm>
        </p:grpSpPr>
        <p:pic>
          <p:nvPicPr>
            <p:cNvPr id="15" name="그림 14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A17B0A22-86D7-42AB-B44D-721BACF2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338" y="1651222"/>
              <a:ext cx="1506930" cy="14740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8390FA-B0C2-4FB9-A49F-569907790A83}"/>
                </a:ext>
              </a:extLst>
            </p:cNvPr>
            <p:cNvSpPr txBox="1"/>
            <p:nvPr/>
          </p:nvSpPr>
          <p:spPr>
            <a:xfrm>
              <a:off x="2476923" y="1195568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1F170D-4E0E-48BA-A77F-0BA86D2A3DF3}"/>
              </a:ext>
            </a:extLst>
          </p:cNvPr>
          <p:cNvGrpSpPr/>
          <p:nvPr/>
        </p:nvGrpSpPr>
        <p:grpSpPr>
          <a:xfrm>
            <a:off x="7889114" y="1224382"/>
            <a:ext cx="2089084" cy="2007124"/>
            <a:chOff x="7889114" y="1224382"/>
            <a:chExt cx="2089084" cy="200712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1487F21-2A0B-494F-BCBC-8AA9EEE83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1519551"/>
              <a:ext cx="1611312" cy="171195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C4ED6B-8848-4CEF-944A-9509064668E8}"/>
                </a:ext>
              </a:extLst>
            </p:cNvPr>
            <p:cNvSpPr txBox="1"/>
            <p:nvPr/>
          </p:nvSpPr>
          <p:spPr>
            <a:xfrm>
              <a:off x="7889114" y="122438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SaleManager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8C38FC-7817-4DBF-8E5F-6EE95D65A70D}"/>
              </a:ext>
            </a:extLst>
          </p:cNvPr>
          <p:cNvGrpSpPr/>
          <p:nvPr/>
        </p:nvGrpSpPr>
        <p:grpSpPr>
          <a:xfrm>
            <a:off x="4876679" y="2872912"/>
            <a:ext cx="3012435" cy="3681027"/>
            <a:chOff x="4876679" y="2872912"/>
            <a:chExt cx="3012435" cy="368102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F5A256B-2963-4DE5-B1C4-E5795D2D1226}"/>
                </a:ext>
              </a:extLst>
            </p:cNvPr>
            <p:cNvSpPr/>
            <p:nvPr/>
          </p:nvSpPr>
          <p:spPr>
            <a:xfrm>
              <a:off x="4876679" y="4473123"/>
              <a:ext cx="3012435" cy="208081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C69672-15D5-4E58-8D93-8F0CD2A2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312" y="2872912"/>
              <a:ext cx="1293247" cy="129324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C62AAA-F7D1-4534-85FA-646E9918BBB7}"/>
                </a:ext>
              </a:extLst>
            </p:cNvPr>
            <p:cNvSpPr txBox="1"/>
            <p:nvPr/>
          </p:nvSpPr>
          <p:spPr>
            <a:xfrm>
              <a:off x="5389563" y="4267501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POINT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94E2E3-D858-4593-94E7-54CC93892352}"/>
                </a:ext>
              </a:extLst>
            </p:cNvPr>
            <p:cNvSpPr txBox="1"/>
            <p:nvPr/>
          </p:nvSpPr>
          <p:spPr>
            <a:xfrm>
              <a:off x="5391085" y="490147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5C72E5-6552-45D6-BBF2-1E8F51A86EE9}"/>
                </a:ext>
              </a:extLst>
            </p:cNvPr>
            <p:cNvSpPr txBox="1"/>
            <p:nvPr/>
          </p:nvSpPr>
          <p:spPr>
            <a:xfrm>
              <a:off x="5389563" y="5449294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적립하기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659C94-0663-4E99-A582-348BBF4C15EA}"/>
                </a:ext>
              </a:extLst>
            </p:cNvPr>
            <p:cNvSpPr txBox="1"/>
            <p:nvPr/>
          </p:nvSpPr>
          <p:spPr>
            <a:xfrm>
              <a:off x="5389563" y="6062309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사용하기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753FF92-0988-403C-9C66-C71F74969A90}"/>
              </a:ext>
            </a:extLst>
          </p:cNvPr>
          <p:cNvCxnSpPr>
            <a:stCxn id="21" idx="3"/>
            <a:endCxn id="16" idx="2"/>
          </p:cNvCxnSpPr>
          <p:nvPr/>
        </p:nvCxnSpPr>
        <p:spPr>
          <a:xfrm flipV="1">
            <a:off x="7480169" y="3231506"/>
            <a:ext cx="1453487" cy="1854632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BF2464A-7F2E-400C-A89C-0100F4432134}"/>
              </a:ext>
            </a:extLst>
          </p:cNvPr>
          <p:cNvCxnSpPr>
            <a:stCxn id="25" idx="3"/>
          </p:cNvCxnSpPr>
          <p:nvPr/>
        </p:nvCxnSpPr>
        <p:spPr>
          <a:xfrm flipV="1">
            <a:off x="7478647" y="3224437"/>
            <a:ext cx="1653365" cy="2409523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239D9C24-990E-4F42-BC6D-3008F5988DE5}"/>
              </a:ext>
            </a:extLst>
          </p:cNvPr>
          <p:cNvCxnSpPr>
            <a:stCxn id="26" idx="3"/>
          </p:cNvCxnSpPr>
          <p:nvPr/>
        </p:nvCxnSpPr>
        <p:spPr>
          <a:xfrm flipV="1">
            <a:off x="7478647" y="3231506"/>
            <a:ext cx="1884428" cy="3015469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50B2E17-35DA-421E-8E02-E81EACAA6B6F}"/>
              </a:ext>
            </a:extLst>
          </p:cNvPr>
          <p:cNvCxnSpPr>
            <a:stCxn id="21" idx="1"/>
            <a:endCxn id="15" idx="2"/>
          </p:cNvCxnSpPr>
          <p:nvPr/>
        </p:nvCxnSpPr>
        <p:spPr>
          <a:xfrm rot="10800000">
            <a:off x="3676803" y="3125234"/>
            <a:ext cx="1714282" cy="1960904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34858"/>
            <a:ext cx="296747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-Login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class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생성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553558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1B1462-7D50-4A1E-81AF-026681549690}"/>
              </a:ext>
            </a:extLst>
          </p:cNvPr>
          <p:cNvGrpSpPr/>
          <p:nvPr/>
        </p:nvGrpSpPr>
        <p:grpSpPr>
          <a:xfrm>
            <a:off x="7288536" y="990155"/>
            <a:ext cx="3149326" cy="2183323"/>
            <a:chOff x="7288536" y="990155"/>
            <a:chExt cx="3149326" cy="218332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71E5EFC-EFAF-4587-A6D8-D0E24FFA6DF4}"/>
                </a:ext>
              </a:extLst>
            </p:cNvPr>
            <p:cNvSpPr/>
            <p:nvPr/>
          </p:nvSpPr>
          <p:spPr>
            <a:xfrm>
              <a:off x="7288536" y="1142999"/>
              <a:ext cx="3149326" cy="203047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EB2024DC-10A7-4F24-914C-3BE5B9BA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736" y="1445809"/>
              <a:ext cx="1506930" cy="147401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8E5DAF-E28C-45CB-BD7A-615FA32E6E9C}"/>
                </a:ext>
              </a:extLst>
            </p:cNvPr>
            <p:cNvSpPr txBox="1"/>
            <p:nvPr/>
          </p:nvSpPr>
          <p:spPr>
            <a:xfrm>
              <a:off x="7663321" y="990155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3C0317-67B1-4604-A386-39508C5A8C01}"/>
              </a:ext>
            </a:extLst>
          </p:cNvPr>
          <p:cNvCxnSpPr/>
          <p:nvPr/>
        </p:nvCxnSpPr>
        <p:spPr>
          <a:xfrm>
            <a:off x="6096000" y="765175"/>
            <a:ext cx="0" cy="5045075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918B2A-862D-477A-9D19-B914EFE350A3}"/>
              </a:ext>
            </a:extLst>
          </p:cNvPr>
          <p:cNvGrpSpPr/>
          <p:nvPr/>
        </p:nvGrpSpPr>
        <p:grpSpPr>
          <a:xfrm>
            <a:off x="1768213" y="2464167"/>
            <a:ext cx="3137161" cy="3028458"/>
            <a:chOff x="1768213" y="2464167"/>
            <a:chExt cx="3137161" cy="302845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0E6746-E175-4E8A-B05E-9539221A238A}"/>
                </a:ext>
              </a:extLst>
            </p:cNvPr>
            <p:cNvSpPr/>
            <p:nvPr/>
          </p:nvSpPr>
          <p:spPr>
            <a:xfrm>
              <a:off x="1768213" y="2616419"/>
              <a:ext cx="3137161" cy="287620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E136230-06A0-4AB5-978A-0728A33820E0}"/>
                </a:ext>
              </a:extLst>
            </p:cNvPr>
            <p:cNvGrpSpPr/>
            <p:nvPr/>
          </p:nvGrpSpPr>
          <p:grpSpPr>
            <a:xfrm>
              <a:off x="2128925" y="2464167"/>
              <a:ext cx="2399756" cy="1929666"/>
              <a:chOff x="2476923" y="1195568"/>
              <a:chExt cx="2399756" cy="1929666"/>
            </a:xfrm>
          </p:grpSpPr>
          <p:pic>
            <p:nvPicPr>
              <p:cNvPr id="15" name="그림 14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A17B0A22-86D7-42AB-B44D-721BACF23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3338" y="1651222"/>
                <a:ext cx="1506930" cy="147401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8390FA-B0C2-4FB9-A49F-569907790A83}"/>
                  </a:ext>
                </a:extLst>
              </p:cNvPr>
              <p:cNvSpPr txBox="1"/>
              <p:nvPr/>
            </p:nvSpPr>
            <p:spPr>
              <a:xfrm>
                <a:off x="2476923" y="1195568"/>
                <a:ext cx="2399756" cy="369332"/>
              </a:xfrm>
              <a:prstGeom prst="rect">
                <a:avLst/>
              </a:prstGeom>
              <a:solidFill>
                <a:srgbClr val="64A88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bg1"/>
                    </a:solidFill>
                  </a:rPr>
                  <a:t>MemberManager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B79B43-7594-43AB-96AD-4FB996C28363}"/>
                </a:ext>
              </a:extLst>
            </p:cNvPr>
            <p:cNvSpPr txBox="1"/>
            <p:nvPr/>
          </p:nvSpPr>
          <p:spPr>
            <a:xfrm>
              <a:off x="2128924" y="4601386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Login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BF46D-A41F-4725-B2CD-E6565F0E79C9}"/>
                </a:ext>
              </a:extLst>
            </p:cNvPr>
            <p:cNvSpPr txBox="1"/>
            <p:nvPr/>
          </p:nvSpPr>
          <p:spPr>
            <a:xfrm>
              <a:off x="2145479" y="5080586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Logout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9C2F4D-0E92-4671-9D04-BFCB38F38DF1}"/>
              </a:ext>
            </a:extLst>
          </p:cNvPr>
          <p:cNvGrpSpPr/>
          <p:nvPr/>
        </p:nvGrpSpPr>
        <p:grpSpPr>
          <a:xfrm>
            <a:off x="7350250" y="3796469"/>
            <a:ext cx="3149326" cy="2801181"/>
            <a:chOff x="7350250" y="3796469"/>
            <a:chExt cx="3149326" cy="280118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5A623B9-588B-43D0-B57B-4ACDDAB015AB}"/>
                </a:ext>
              </a:extLst>
            </p:cNvPr>
            <p:cNvSpPr/>
            <p:nvPr/>
          </p:nvSpPr>
          <p:spPr>
            <a:xfrm>
              <a:off x="7350250" y="3932290"/>
              <a:ext cx="3149326" cy="266536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938D86-7AF6-45AC-8971-A2649E3B7453}"/>
                </a:ext>
              </a:extLst>
            </p:cNvPr>
            <p:cNvSpPr txBox="1"/>
            <p:nvPr/>
          </p:nvSpPr>
          <p:spPr>
            <a:xfrm>
              <a:off x="7731117" y="3796469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Login</a:t>
              </a:r>
            </a:p>
          </p:txBody>
        </p:sp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D034CE1-21E6-4073-B3EE-26F1F0936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4165801"/>
              <a:ext cx="1605990" cy="13268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8DF6AF-DAEE-4F7E-B7D1-18434A16FC56}"/>
                </a:ext>
              </a:extLst>
            </p:cNvPr>
            <p:cNvSpPr txBox="1"/>
            <p:nvPr/>
          </p:nvSpPr>
          <p:spPr>
            <a:xfrm>
              <a:off x="7760244" y="5541470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Login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2F6133-0AAE-4E53-A461-3F7CF2452B56}"/>
                </a:ext>
              </a:extLst>
            </p:cNvPr>
            <p:cNvSpPr txBox="1"/>
            <p:nvPr/>
          </p:nvSpPr>
          <p:spPr>
            <a:xfrm>
              <a:off x="7760244" y="6028364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Logout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5F3A71C-17B9-4C7B-8AE2-1A86048F8517}"/>
              </a:ext>
            </a:extLst>
          </p:cNvPr>
          <p:cNvCxnSpPr>
            <a:endCxn id="44" idx="1"/>
          </p:cNvCxnSpPr>
          <p:nvPr/>
        </p:nvCxnSpPr>
        <p:spPr>
          <a:xfrm>
            <a:off x="4545235" y="5264970"/>
            <a:ext cx="3215009" cy="9480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D73654-F509-402F-BF49-422EA855CC83}"/>
              </a:ext>
            </a:extLst>
          </p:cNvPr>
          <p:cNvCxnSpPr>
            <a:stCxn id="37" idx="3"/>
            <a:endCxn id="42" idx="1"/>
          </p:cNvCxnSpPr>
          <p:nvPr/>
        </p:nvCxnSpPr>
        <p:spPr>
          <a:xfrm>
            <a:off x="4528680" y="4786052"/>
            <a:ext cx="3231564" cy="94008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1B8E5AE-0D63-423F-A6F1-451E5BF053B3}"/>
              </a:ext>
            </a:extLst>
          </p:cNvPr>
          <p:cNvSpPr txBox="1"/>
          <p:nvPr/>
        </p:nvSpPr>
        <p:spPr>
          <a:xfrm>
            <a:off x="1943102" y="1517435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Login </a:t>
            </a:r>
            <a:r>
              <a:rPr lang="ko-KR" altLang="en-US" b="1" dirty="0"/>
              <a:t>클래스 생성 이전</a:t>
            </a:r>
            <a:endParaRPr lang="en-US" altLang="ko-KR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9F7DE4-715D-4DEE-80B0-858BD1A5D27C}"/>
              </a:ext>
            </a:extLst>
          </p:cNvPr>
          <p:cNvSpPr txBox="1"/>
          <p:nvPr/>
        </p:nvSpPr>
        <p:spPr>
          <a:xfrm>
            <a:off x="7232225" y="411735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Login </a:t>
            </a:r>
            <a:r>
              <a:rPr lang="ko-KR" altLang="en-US" b="1" dirty="0"/>
              <a:t>클래스 생성 이후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655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34858"/>
            <a:ext cx="40655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chkOverlap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메소드 분리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105789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3C0317-67B1-4604-A386-39508C5A8C01}"/>
              </a:ext>
            </a:extLst>
          </p:cNvPr>
          <p:cNvCxnSpPr/>
          <p:nvPr/>
        </p:nvCxnSpPr>
        <p:spPr>
          <a:xfrm>
            <a:off x="6124575" y="1039084"/>
            <a:ext cx="0" cy="5045075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1B8E5AE-0D63-423F-A6F1-451E5BF053B3}"/>
              </a:ext>
            </a:extLst>
          </p:cNvPr>
          <p:cNvSpPr txBox="1"/>
          <p:nvPr/>
        </p:nvSpPr>
        <p:spPr>
          <a:xfrm>
            <a:off x="1943103" y="1279868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before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9F7DE4-715D-4DEE-80B0-858BD1A5D27C}"/>
              </a:ext>
            </a:extLst>
          </p:cNvPr>
          <p:cNvSpPr txBox="1"/>
          <p:nvPr/>
        </p:nvSpPr>
        <p:spPr>
          <a:xfrm>
            <a:off x="7261352" y="362581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after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8B4FE9-8916-4429-961C-F09C3AA3D0A6}"/>
              </a:ext>
            </a:extLst>
          </p:cNvPr>
          <p:cNvGrpSpPr/>
          <p:nvPr/>
        </p:nvGrpSpPr>
        <p:grpSpPr>
          <a:xfrm>
            <a:off x="1692424" y="1882468"/>
            <a:ext cx="3374842" cy="4017240"/>
            <a:chOff x="1692424" y="1882468"/>
            <a:chExt cx="3374842" cy="401724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0E6746-E175-4E8A-B05E-9539221A238A}"/>
                </a:ext>
              </a:extLst>
            </p:cNvPr>
            <p:cNvSpPr/>
            <p:nvPr/>
          </p:nvSpPr>
          <p:spPr>
            <a:xfrm>
              <a:off x="1692424" y="2052655"/>
              <a:ext cx="3374842" cy="3847053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E136230-06A0-4AB5-978A-0728A33820E0}"/>
                </a:ext>
              </a:extLst>
            </p:cNvPr>
            <p:cNvGrpSpPr/>
            <p:nvPr/>
          </p:nvGrpSpPr>
          <p:grpSpPr>
            <a:xfrm>
              <a:off x="2232242" y="1882468"/>
              <a:ext cx="2399756" cy="1929666"/>
              <a:chOff x="2476923" y="1195568"/>
              <a:chExt cx="2399756" cy="1929666"/>
            </a:xfrm>
          </p:grpSpPr>
          <p:pic>
            <p:nvPicPr>
              <p:cNvPr id="15" name="그림 14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A17B0A22-86D7-42AB-B44D-721BACF23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3338" y="1651222"/>
                <a:ext cx="1506930" cy="147401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8390FA-B0C2-4FB9-A49F-569907790A83}"/>
                  </a:ext>
                </a:extLst>
              </p:cNvPr>
              <p:cNvSpPr txBox="1"/>
              <p:nvPr/>
            </p:nvSpPr>
            <p:spPr>
              <a:xfrm>
                <a:off x="2476923" y="1195568"/>
                <a:ext cx="2399756" cy="369332"/>
              </a:xfrm>
              <a:prstGeom prst="rect">
                <a:avLst/>
              </a:prstGeom>
              <a:solidFill>
                <a:srgbClr val="64A88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bg1"/>
                    </a:solidFill>
                  </a:rPr>
                  <a:t>MemberManager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B79B43-7594-43AB-96AD-4FB996C28363}"/>
                </a:ext>
              </a:extLst>
            </p:cNvPr>
            <p:cNvSpPr txBox="1"/>
            <p:nvPr/>
          </p:nvSpPr>
          <p:spPr>
            <a:xfrm>
              <a:off x="2232242" y="4020155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chkOverlap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</a:rPr>
                <a:t>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BF46D-A41F-4725-B2CD-E6565F0E79C9}"/>
                </a:ext>
              </a:extLst>
            </p:cNvPr>
            <p:cNvSpPr txBox="1"/>
            <p:nvPr/>
          </p:nvSpPr>
          <p:spPr>
            <a:xfrm>
              <a:off x="2349014" y="4502995"/>
              <a:ext cx="20510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확인</a:t>
              </a:r>
              <a:endParaRPr lang="en-US" altLang="ko-KR" sz="14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B99FE8-7230-4F3A-BF27-08BD57B0638E}"/>
                </a:ext>
              </a:extLst>
            </p:cNvPr>
            <p:cNvSpPr txBox="1"/>
            <p:nvPr/>
          </p:nvSpPr>
          <p:spPr>
            <a:xfrm>
              <a:off x="2349014" y="4903381"/>
              <a:ext cx="20510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확인 후에 콘솔에 출력</a:t>
              </a:r>
              <a:endParaRPr lang="en-US" altLang="ko-KR" sz="1400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B95A42-62A3-4552-8524-EE0C7DBE8F9C}"/>
              </a:ext>
            </a:extLst>
          </p:cNvPr>
          <p:cNvGrpSpPr/>
          <p:nvPr/>
        </p:nvGrpSpPr>
        <p:grpSpPr>
          <a:xfrm>
            <a:off x="7350250" y="3719292"/>
            <a:ext cx="3149326" cy="2878358"/>
            <a:chOff x="7350250" y="3719292"/>
            <a:chExt cx="3149326" cy="287835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5A623B9-588B-43D0-B57B-4ACDDAB015AB}"/>
                </a:ext>
              </a:extLst>
            </p:cNvPr>
            <p:cNvSpPr/>
            <p:nvPr/>
          </p:nvSpPr>
          <p:spPr>
            <a:xfrm>
              <a:off x="7350250" y="3932290"/>
              <a:ext cx="3149326" cy="266536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CFD620-4638-48EA-94B6-25DF756981E8}"/>
                </a:ext>
              </a:extLst>
            </p:cNvPr>
            <p:cNvGrpSpPr/>
            <p:nvPr/>
          </p:nvGrpSpPr>
          <p:grpSpPr>
            <a:xfrm>
              <a:off x="7760244" y="3719292"/>
              <a:ext cx="2286277" cy="1807395"/>
              <a:chOff x="2476923" y="1195568"/>
              <a:chExt cx="2399756" cy="1929666"/>
            </a:xfrm>
          </p:grpSpPr>
          <p:pic>
            <p:nvPicPr>
              <p:cNvPr id="36" name="그림 35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A000AF1A-3A7F-4B98-8894-F7B504A97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3338" y="1651222"/>
                <a:ext cx="1506930" cy="1474012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26BE0B-0C7F-4937-AEB2-3EA730A201AA}"/>
                  </a:ext>
                </a:extLst>
              </p:cNvPr>
              <p:cNvSpPr txBox="1"/>
              <p:nvPr/>
            </p:nvSpPr>
            <p:spPr>
              <a:xfrm>
                <a:off x="2476923" y="1195568"/>
                <a:ext cx="2399756" cy="369332"/>
              </a:xfrm>
              <a:prstGeom prst="rect">
                <a:avLst/>
              </a:prstGeom>
              <a:solidFill>
                <a:srgbClr val="64A88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bg1"/>
                    </a:solidFill>
                  </a:rPr>
                  <a:t>MemberManager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A18FA9-3D2F-4C05-90A3-21D71DA62CEE}"/>
                </a:ext>
              </a:extLst>
            </p:cNvPr>
            <p:cNvSpPr txBox="1"/>
            <p:nvPr/>
          </p:nvSpPr>
          <p:spPr>
            <a:xfrm>
              <a:off x="7998574" y="5904534"/>
              <a:ext cx="20510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인지 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콘솔에 출력</a:t>
              </a:r>
              <a:endParaRPr lang="en-US" altLang="ko-KR" sz="14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75EDAD-073F-4814-BA3C-0C19057EFD21}"/>
                </a:ext>
              </a:extLst>
            </p:cNvPr>
            <p:cNvSpPr txBox="1"/>
            <p:nvPr/>
          </p:nvSpPr>
          <p:spPr>
            <a:xfrm>
              <a:off x="7824198" y="5502151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chkOverlap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</a:rPr>
                <a:t>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ACD456-E182-48C5-A8D7-476E0E39B485}"/>
              </a:ext>
            </a:extLst>
          </p:cNvPr>
          <p:cNvGrpSpPr/>
          <p:nvPr/>
        </p:nvGrpSpPr>
        <p:grpSpPr>
          <a:xfrm>
            <a:off x="7299508" y="820899"/>
            <a:ext cx="3149326" cy="2720421"/>
            <a:chOff x="7299508" y="820899"/>
            <a:chExt cx="3149326" cy="272042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71E5EFC-EFAF-4587-A6D8-D0E24FFA6DF4}"/>
                </a:ext>
              </a:extLst>
            </p:cNvPr>
            <p:cNvSpPr/>
            <p:nvPr/>
          </p:nvSpPr>
          <p:spPr>
            <a:xfrm>
              <a:off x="7299508" y="986517"/>
              <a:ext cx="3149326" cy="2554803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8E5DAF-E28C-45CB-BD7A-615FA32E6E9C}"/>
                </a:ext>
              </a:extLst>
            </p:cNvPr>
            <p:cNvSpPr txBox="1"/>
            <p:nvPr/>
          </p:nvSpPr>
          <p:spPr>
            <a:xfrm>
              <a:off x="7646765" y="820899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MemberDao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260B95-A11E-412F-A373-6A9D92860568}"/>
                </a:ext>
              </a:extLst>
            </p:cNvPr>
            <p:cNvSpPr txBox="1"/>
            <p:nvPr/>
          </p:nvSpPr>
          <p:spPr>
            <a:xfrm>
              <a:off x="7824198" y="3100363"/>
              <a:ext cx="20510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확인</a:t>
              </a:r>
              <a:endParaRPr lang="en-US" altLang="ko-KR" sz="14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8FDB17-060E-44D5-92D9-2D2561EFFC43}"/>
                </a:ext>
              </a:extLst>
            </p:cNvPr>
            <p:cNvSpPr txBox="1"/>
            <p:nvPr/>
          </p:nvSpPr>
          <p:spPr>
            <a:xfrm>
              <a:off x="7625221" y="2656828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chkID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</a:rPr>
                <a:t>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그림 8" descr="텍스트, 클립아트, 코일용수철이(가) 표시된 사진&#10;&#10;자동 생성된 설명">
              <a:extLst>
                <a:ext uri="{FF2B5EF4-FFF2-40B4-BE49-F238E27FC236}">
                  <a16:creationId xmlns:a16="http://schemas.microsoft.com/office/drawing/2014/main" id="{E146FE94-9752-4540-A6DA-6055185FA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902" y="1200631"/>
              <a:ext cx="1320393" cy="1283817"/>
            </a:xfrm>
            <a:prstGeom prst="rect">
              <a:avLst/>
            </a:prstGeom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00AF317-9C5D-4979-8EEA-F21EF8C515A7}"/>
              </a:ext>
            </a:extLst>
          </p:cNvPr>
          <p:cNvCxnSpPr>
            <a:stCxn id="43" idx="3"/>
            <a:endCxn id="49" idx="1"/>
          </p:cNvCxnSpPr>
          <p:nvPr/>
        </p:nvCxnSpPr>
        <p:spPr>
          <a:xfrm flipV="1">
            <a:off x="4400018" y="2841494"/>
            <a:ext cx="3225203" cy="181539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1D5559D-A9F9-4CBB-AEFA-C4EECDCFFEBE}"/>
              </a:ext>
            </a:extLst>
          </p:cNvPr>
          <p:cNvCxnSpPr>
            <a:endCxn id="48" idx="1"/>
          </p:cNvCxnSpPr>
          <p:nvPr/>
        </p:nvCxnSpPr>
        <p:spPr>
          <a:xfrm>
            <a:off x="4400018" y="5164991"/>
            <a:ext cx="3424180" cy="52182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6957" y="1869934"/>
            <a:ext cx="40559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01 Flow Chart</a:t>
            </a:r>
          </a:p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Use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Case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Diagram</a:t>
            </a:r>
          </a:p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ERD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1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E6746-E175-4E8A-B05E-9539221A238A}"/>
              </a:ext>
            </a:extLst>
          </p:cNvPr>
          <p:cNvSpPr/>
          <p:nvPr/>
        </p:nvSpPr>
        <p:spPr>
          <a:xfrm>
            <a:off x="1692424" y="2052655"/>
            <a:ext cx="3374842" cy="3847053"/>
          </a:xfrm>
          <a:prstGeom prst="rect">
            <a:avLst/>
          </a:prstGeom>
          <a:solidFill>
            <a:schemeClr val="bg1"/>
          </a:solidFill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34858"/>
            <a:ext cx="309892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-order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메소드 분리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105789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8390FA-B0C2-4FB9-A49F-569907790A83}"/>
              </a:ext>
            </a:extLst>
          </p:cNvPr>
          <p:cNvSpPr txBox="1"/>
          <p:nvPr/>
        </p:nvSpPr>
        <p:spPr>
          <a:xfrm>
            <a:off x="2236599" y="1735317"/>
            <a:ext cx="2399756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SaleManager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3C0317-67B1-4604-A386-39508C5A8C01}"/>
              </a:ext>
            </a:extLst>
          </p:cNvPr>
          <p:cNvCxnSpPr/>
          <p:nvPr/>
        </p:nvCxnSpPr>
        <p:spPr>
          <a:xfrm>
            <a:off x="6124575" y="1039084"/>
            <a:ext cx="0" cy="5045075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7B79B43-7594-43AB-96AD-4FB996C28363}"/>
              </a:ext>
            </a:extLst>
          </p:cNvPr>
          <p:cNvSpPr txBox="1"/>
          <p:nvPr/>
        </p:nvSpPr>
        <p:spPr>
          <a:xfrm>
            <a:off x="2232242" y="4020155"/>
            <a:ext cx="2399756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order </a:t>
            </a:r>
            <a:r>
              <a:rPr lang="ko-KR" altLang="en-US" b="1" dirty="0">
                <a:solidFill>
                  <a:schemeClr val="bg1"/>
                </a:solidFill>
              </a:rPr>
              <a:t>메소드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BF46D-A41F-4725-B2CD-E6565F0E79C9}"/>
              </a:ext>
            </a:extLst>
          </p:cNvPr>
          <p:cNvSpPr txBox="1"/>
          <p:nvPr/>
        </p:nvSpPr>
        <p:spPr>
          <a:xfrm>
            <a:off x="2349014" y="4502995"/>
            <a:ext cx="20510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주문하기 </a:t>
            </a:r>
            <a:endParaRPr lang="en-US" altLang="ko-KR" sz="1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B8E5AE-0D63-423F-A6F1-451E5BF053B3}"/>
              </a:ext>
            </a:extLst>
          </p:cNvPr>
          <p:cNvSpPr txBox="1"/>
          <p:nvPr/>
        </p:nvSpPr>
        <p:spPr>
          <a:xfrm>
            <a:off x="1943103" y="1279868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before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9F7DE4-715D-4DEE-80B0-858BD1A5D27C}"/>
              </a:ext>
            </a:extLst>
          </p:cNvPr>
          <p:cNvSpPr txBox="1"/>
          <p:nvPr/>
        </p:nvSpPr>
        <p:spPr>
          <a:xfrm>
            <a:off x="7819289" y="1209827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after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B99FE8-7230-4F3A-BF27-08BD57B0638E}"/>
              </a:ext>
            </a:extLst>
          </p:cNvPr>
          <p:cNvSpPr txBox="1"/>
          <p:nvPr/>
        </p:nvSpPr>
        <p:spPr>
          <a:xfrm>
            <a:off x="2349014" y="4903381"/>
            <a:ext cx="205100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주문 후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포인트 사용과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결제하기</a:t>
            </a:r>
            <a:endParaRPr lang="en-US" altLang="ko-KR" sz="14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7B1C148-A43D-4209-922A-A4028FA32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60" y="2189077"/>
            <a:ext cx="1611312" cy="171195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E5FE27-876D-47C4-88F9-EAF2E62D7709}"/>
              </a:ext>
            </a:extLst>
          </p:cNvPr>
          <p:cNvSpPr/>
          <p:nvPr/>
        </p:nvSpPr>
        <p:spPr>
          <a:xfrm>
            <a:off x="7440607" y="2052655"/>
            <a:ext cx="3656013" cy="3847053"/>
          </a:xfrm>
          <a:prstGeom prst="rect">
            <a:avLst/>
          </a:prstGeom>
          <a:solidFill>
            <a:schemeClr val="bg1"/>
          </a:solidFill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A0CC99-A8A5-4735-BC93-4071C516CA4C}"/>
              </a:ext>
            </a:extLst>
          </p:cNvPr>
          <p:cNvSpPr txBox="1"/>
          <p:nvPr/>
        </p:nvSpPr>
        <p:spPr>
          <a:xfrm>
            <a:off x="7980060" y="4573609"/>
            <a:ext cx="2655269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order </a:t>
            </a:r>
            <a:r>
              <a:rPr lang="ko-KR" altLang="en-US" b="1" dirty="0">
                <a:solidFill>
                  <a:schemeClr val="bg1"/>
                </a:solidFill>
              </a:rPr>
              <a:t>메소드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EB59528-4477-4561-9B4A-AE6F508558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4" y="2421987"/>
            <a:ext cx="1692275" cy="179797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BE8F77C-A791-4E2F-8588-204280B0556E}"/>
              </a:ext>
            </a:extLst>
          </p:cNvPr>
          <p:cNvSpPr txBox="1"/>
          <p:nvPr/>
        </p:nvSpPr>
        <p:spPr>
          <a:xfrm>
            <a:off x="7980060" y="5237614"/>
            <a:ext cx="2655269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pay </a:t>
            </a:r>
            <a:r>
              <a:rPr lang="ko-KR" altLang="en-US" b="1" dirty="0">
                <a:solidFill>
                  <a:schemeClr val="bg1"/>
                </a:solidFill>
              </a:rPr>
              <a:t>메소드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09BFBC-EE1A-4392-B8B9-8E24BC0753FE}"/>
              </a:ext>
            </a:extLst>
          </p:cNvPr>
          <p:cNvSpPr txBox="1"/>
          <p:nvPr/>
        </p:nvSpPr>
        <p:spPr>
          <a:xfrm>
            <a:off x="8107816" y="1735317"/>
            <a:ext cx="2399756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SaleManager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E486A35-D1B7-4DE8-86CA-9C3E39995644}"/>
              </a:ext>
            </a:extLst>
          </p:cNvPr>
          <p:cNvCxnSpPr>
            <a:endCxn id="44" idx="1"/>
          </p:cNvCxnSpPr>
          <p:nvPr/>
        </p:nvCxnSpPr>
        <p:spPr>
          <a:xfrm>
            <a:off x="4400018" y="4656883"/>
            <a:ext cx="3580042" cy="10139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F58FE-1602-4705-A7C5-61481FD5DEFC}"/>
              </a:ext>
            </a:extLst>
          </p:cNvPr>
          <p:cNvCxnSpPr>
            <a:stCxn id="41" idx="3"/>
            <a:endCxn id="53" idx="1"/>
          </p:cNvCxnSpPr>
          <p:nvPr/>
        </p:nvCxnSpPr>
        <p:spPr>
          <a:xfrm>
            <a:off x="4400018" y="5272713"/>
            <a:ext cx="3580042" cy="14956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0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6957" y="1869934"/>
            <a:ext cx="461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04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점과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느낀점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7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93410" y="48023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1714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6998C5-2146-447C-BDB3-1627F3E2BBE9}"/>
              </a:ext>
            </a:extLst>
          </p:cNvPr>
          <p:cNvGrpSpPr/>
          <p:nvPr/>
        </p:nvGrpSpPr>
        <p:grpSpPr>
          <a:xfrm>
            <a:off x="1839247" y="1369221"/>
            <a:ext cx="3012435" cy="3681027"/>
            <a:chOff x="4876679" y="2872912"/>
            <a:chExt cx="3012435" cy="36810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FD10A0-F511-4982-A766-950EB098350C}"/>
                </a:ext>
              </a:extLst>
            </p:cNvPr>
            <p:cNvSpPr/>
            <p:nvPr/>
          </p:nvSpPr>
          <p:spPr>
            <a:xfrm>
              <a:off x="4876679" y="4473123"/>
              <a:ext cx="3012435" cy="208081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65E8CAB-EC78-4EAE-B9C2-66EC93933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312" y="2872912"/>
              <a:ext cx="1293247" cy="12932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BBFDB0-10C7-4673-B5FC-D9FFD539DD0E}"/>
                </a:ext>
              </a:extLst>
            </p:cNvPr>
            <p:cNvSpPr txBox="1"/>
            <p:nvPr/>
          </p:nvSpPr>
          <p:spPr>
            <a:xfrm>
              <a:off x="5389563" y="4267501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POINT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E7397-C7E6-4162-8B5D-64FC14FA1FCB}"/>
                </a:ext>
              </a:extLst>
            </p:cNvPr>
            <p:cNvSpPr txBox="1"/>
            <p:nvPr/>
          </p:nvSpPr>
          <p:spPr>
            <a:xfrm>
              <a:off x="5391085" y="490147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EA256B-1C60-44CB-A491-2C2A65711E2E}"/>
                </a:ext>
              </a:extLst>
            </p:cNvPr>
            <p:cNvSpPr txBox="1"/>
            <p:nvPr/>
          </p:nvSpPr>
          <p:spPr>
            <a:xfrm>
              <a:off x="5389563" y="5449294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적립하기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9E50FD-C565-4DD1-9EAF-1E26C5E30B06}"/>
                </a:ext>
              </a:extLst>
            </p:cNvPr>
            <p:cNvSpPr txBox="1"/>
            <p:nvPr/>
          </p:nvSpPr>
          <p:spPr>
            <a:xfrm>
              <a:off x="5389563" y="6062309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사용하기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56CD24-BBFA-433D-BA84-63E01E707A02}"/>
              </a:ext>
            </a:extLst>
          </p:cNvPr>
          <p:cNvGrpSpPr/>
          <p:nvPr/>
        </p:nvGrpSpPr>
        <p:grpSpPr>
          <a:xfrm>
            <a:off x="7430567" y="820899"/>
            <a:ext cx="2774789" cy="2263375"/>
            <a:chOff x="7430567" y="820899"/>
            <a:chExt cx="2774789" cy="22633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BCE219-F9A4-48E6-9339-4F1142ECDE9E}"/>
                </a:ext>
              </a:extLst>
            </p:cNvPr>
            <p:cNvSpPr/>
            <p:nvPr/>
          </p:nvSpPr>
          <p:spPr>
            <a:xfrm>
              <a:off x="7430567" y="1003457"/>
              <a:ext cx="2774789" cy="2080817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7D86DA-8875-4BEE-9F3E-8B67DE594F4E}"/>
                </a:ext>
              </a:extLst>
            </p:cNvPr>
            <p:cNvSpPr txBox="1"/>
            <p:nvPr/>
          </p:nvSpPr>
          <p:spPr>
            <a:xfrm>
              <a:off x="7646765" y="820899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PointDao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pic>
          <p:nvPicPr>
            <p:cNvPr id="32" name="그림 31" descr="텍스트, 클립아트, 코일용수철이(가) 표시된 사진&#10;&#10;자동 생성된 설명">
              <a:extLst>
                <a:ext uri="{FF2B5EF4-FFF2-40B4-BE49-F238E27FC236}">
                  <a16:creationId xmlns:a16="http://schemas.microsoft.com/office/drawing/2014/main" id="{3128D33E-6CF8-4A32-88EA-F57194612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6446" y="1369221"/>
              <a:ext cx="1320393" cy="128381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F350C5-0F4F-450C-87D5-089783E0B1E4}"/>
              </a:ext>
            </a:extLst>
          </p:cNvPr>
          <p:cNvGrpSpPr/>
          <p:nvPr/>
        </p:nvGrpSpPr>
        <p:grpSpPr>
          <a:xfrm>
            <a:off x="7430567" y="3667482"/>
            <a:ext cx="2774789" cy="2263375"/>
            <a:chOff x="7430567" y="3667482"/>
            <a:chExt cx="2774789" cy="226337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71D1107-824A-4E84-8CAA-8C4DA1C9B851}"/>
                </a:ext>
              </a:extLst>
            </p:cNvPr>
            <p:cNvSpPr/>
            <p:nvPr/>
          </p:nvSpPr>
          <p:spPr>
            <a:xfrm>
              <a:off x="7430567" y="3850040"/>
              <a:ext cx="2774789" cy="2080817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BD249D-281E-4674-A1A0-CA61EEF95FE1}"/>
                </a:ext>
              </a:extLst>
            </p:cNvPr>
            <p:cNvSpPr txBox="1"/>
            <p:nvPr/>
          </p:nvSpPr>
          <p:spPr>
            <a:xfrm>
              <a:off x="7646765" y="3667482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PointManager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C918A0A-14E7-4F88-B153-3019ED2E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981" y="4270055"/>
              <a:ext cx="1293247" cy="1293247"/>
            </a:xfrm>
            <a:prstGeom prst="rect">
              <a:avLst/>
            </a:prstGeom>
          </p:spPr>
        </p:pic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AF96393-69A2-434C-8FDB-9531C67C0FD3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 flipV="1">
            <a:off x="4851682" y="2043866"/>
            <a:ext cx="2578885" cy="196597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AF892A-2B49-4DA2-BDE3-CD91C667A3F1}"/>
              </a:ext>
            </a:extLst>
          </p:cNvPr>
          <p:cNvCxnSpPr>
            <a:stCxn id="12" idx="3"/>
            <a:endCxn id="33" idx="1"/>
          </p:cNvCxnSpPr>
          <p:nvPr/>
        </p:nvCxnSpPr>
        <p:spPr>
          <a:xfrm>
            <a:off x="4851682" y="4009840"/>
            <a:ext cx="2578885" cy="88060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938F19-F153-49BD-A9E0-FB1D76657D8D}"/>
              </a:ext>
            </a:extLst>
          </p:cNvPr>
          <p:cNvSpPr txBox="1"/>
          <p:nvPr/>
        </p:nvSpPr>
        <p:spPr>
          <a:xfrm>
            <a:off x="5389648" y="3626661"/>
            <a:ext cx="16612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DB</a:t>
            </a:r>
            <a:r>
              <a:rPr lang="ko-KR" altLang="en-US" sz="1100" b="1" dirty="0"/>
              <a:t>에 </a:t>
            </a:r>
            <a:r>
              <a:rPr lang="en-US" altLang="ko-KR" sz="1100" b="1" dirty="0"/>
              <a:t>CRUD </a:t>
            </a:r>
            <a:r>
              <a:rPr lang="ko-KR" altLang="en-US" sz="1100" b="1" dirty="0"/>
              <a:t>하는 기능과 출력 기능 분리 필요</a:t>
            </a:r>
          </a:p>
        </p:txBody>
      </p:sp>
    </p:spTree>
    <p:extLst>
      <p:ext uri="{BB962C8B-B14F-4D97-AF65-F5344CB8AC3E}">
        <p14:creationId xmlns:p14="http://schemas.microsoft.com/office/powerpoint/2010/main" val="355328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93410" y="48023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1714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843AF2-F5C5-41EE-90D1-93DD923F6E5E}"/>
              </a:ext>
            </a:extLst>
          </p:cNvPr>
          <p:cNvGrpSpPr/>
          <p:nvPr/>
        </p:nvGrpSpPr>
        <p:grpSpPr>
          <a:xfrm>
            <a:off x="1379793" y="1003458"/>
            <a:ext cx="5368413" cy="5111818"/>
            <a:chOff x="2158710" y="785706"/>
            <a:chExt cx="5368413" cy="511181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5366B23-B34E-470F-81FB-5A9F73D76314}"/>
                </a:ext>
              </a:extLst>
            </p:cNvPr>
            <p:cNvSpPr/>
            <p:nvPr/>
          </p:nvSpPr>
          <p:spPr>
            <a:xfrm>
              <a:off x="2158710" y="785706"/>
              <a:ext cx="5368413" cy="511181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EF961360-7FC0-4BB6-B5AE-6503D1B00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0" y="2350307"/>
              <a:ext cx="1302157" cy="127371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0B48CF3-0356-455B-9A5C-1B6F83C24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7544" y="2556294"/>
              <a:ext cx="1293247" cy="129324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44D9D5A-148B-41BB-AF5E-487C3DA22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340" y="2795047"/>
              <a:ext cx="1497320" cy="1590843"/>
            </a:xfrm>
            <a:prstGeom prst="rect">
              <a:avLst/>
            </a:prstGeom>
          </p:spPr>
        </p:pic>
        <p:pic>
          <p:nvPicPr>
            <p:cNvPr id="35" name="그림 34" descr="텍스트이(가) 표시된 사진&#10;&#10;자동 생성된 설명">
              <a:extLst>
                <a:ext uri="{FF2B5EF4-FFF2-40B4-BE49-F238E27FC236}">
                  <a16:creationId xmlns:a16="http://schemas.microsoft.com/office/drawing/2014/main" id="{AE619CB7-7A3E-442E-96A0-E01AB986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071" y="3849541"/>
              <a:ext cx="1605990" cy="1326824"/>
            </a:xfrm>
            <a:prstGeom prst="rect">
              <a:avLst/>
            </a:prstGeom>
          </p:spPr>
        </p:pic>
        <p:pic>
          <p:nvPicPr>
            <p:cNvPr id="37" name="그림 36" descr="텍스트, 클립아트, 코일용수철이(가) 표시된 사진&#10;&#10;자동 생성된 설명">
              <a:extLst>
                <a:ext uri="{FF2B5EF4-FFF2-40B4-BE49-F238E27FC236}">
                  <a16:creationId xmlns:a16="http://schemas.microsoft.com/office/drawing/2014/main" id="{C78F78AB-A6B7-47F3-B1C4-66F6803F4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340" y="1443577"/>
              <a:ext cx="1320393" cy="1283817"/>
            </a:xfrm>
            <a:prstGeom prst="rect">
              <a:avLst/>
            </a:prstGeom>
          </p:spPr>
        </p:pic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4E0FDFE-4C34-48B5-9144-C85B5E9EECEB}"/>
              </a:ext>
            </a:extLst>
          </p:cNvPr>
          <p:cNvSpPr/>
          <p:nvPr/>
        </p:nvSpPr>
        <p:spPr>
          <a:xfrm>
            <a:off x="6752155" y="2974074"/>
            <a:ext cx="1497320" cy="867697"/>
          </a:xfrm>
          <a:prstGeom prst="rightArrow">
            <a:avLst/>
          </a:prstGeom>
          <a:solidFill>
            <a:srgbClr val="0171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57485-5369-44A4-808D-661DB5FBA2C1}"/>
              </a:ext>
            </a:extLst>
          </p:cNvPr>
          <p:cNvSpPr txBox="1"/>
          <p:nvPr/>
        </p:nvSpPr>
        <p:spPr>
          <a:xfrm>
            <a:off x="8377083" y="3184637"/>
            <a:ext cx="3416352" cy="400110"/>
          </a:xfrm>
          <a:prstGeom prst="rect">
            <a:avLst/>
          </a:prstGeom>
          <a:noFill/>
          <a:ln w="381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상속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구현을 하지 못함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22908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55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1429" y="4289596"/>
            <a:ext cx="30091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64A88C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감사합니다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64A88C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.</a:t>
            </a:r>
            <a:endParaRPr kumimoji="0" lang="ko-KR" altLang="en-US" sz="44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64A88C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17143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832100"/>
            <a:ext cx="1193800" cy="11938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08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CCF7FE-E4CD-4B32-B303-40D796C637FA}"/>
              </a:ext>
            </a:extLst>
          </p:cNvPr>
          <p:cNvSpPr/>
          <p:nvPr/>
        </p:nvSpPr>
        <p:spPr>
          <a:xfrm>
            <a:off x="3116826" y="1769806"/>
            <a:ext cx="8032829" cy="3480620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hlinkClick r:id="rId3"/>
            <a:extLst>
              <a:ext uri="{FF2B5EF4-FFF2-40B4-BE49-F238E27FC236}">
                <a16:creationId xmlns:a16="http://schemas.microsoft.com/office/drawing/2014/main" id="{AA4355F3-782F-4A1E-99E7-993EBAD78431}"/>
              </a:ext>
            </a:extLst>
          </p:cNvPr>
          <p:cNvSpPr txBox="1"/>
          <p:nvPr/>
        </p:nvSpPr>
        <p:spPr>
          <a:xfrm>
            <a:off x="6096000" y="3228945"/>
            <a:ext cx="4507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https://youtu.be/PFWZnNR6zek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45" name="그룹 44"/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63725" y="462656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시연영상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6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-49161" y="2115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Rect 0">
            <a:extLst>
              <a:ext uri="{FF2B5EF4-FFF2-40B4-BE49-F238E27FC236}">
                <a16:creationId xmlns:a16="http://schemas.microsoft.com/office/drawing/2014/main" id="{4EB1A01A-C7A7-46A6-8E4F-9AF2F1A8054B}"/>
              </a:ext>
            </a:extLst>
          </p:cNvPr>
          <p:cNvCxnSpPr/>
          <p:nvPr/>
        </p:nvCxnSpPr>
        <p:spPr>
          <a:xfrm>
            <a:off x="266700" y="986155"/>
            <a:ext cx="1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t 0">
            <a:extLst>
              <a:ext uri="{FF2B5EF4-FFF2-40B4-BE49-F238E27FC236}">
                <a16:creationId xmlns:a16="http://schemas.microsoft.com/office/drawing/2014/main" id="{E3111F55-4AC1-4AB7-9940-5581DBD7307C}"/>
              </a:ext>
            </a:extLst>
          </p:cNvPr>
          <p:cNvCxnSpPr>
            <a:cxnSpLocks/>
          </p:cNvCxnSpPr>
          <p:nvPr/>
        </p:nvCxnSpPr>
        <p:spPr>
          <a:xfrm>
            <a:off x="266700" y="752490"/>
            <a:ext cx="4092649" cy="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21" descr="C:/Users/Yun/AppData/Roaming/PolarisOffice/ETemp/8408_20117856/fImage2470473916962.png">
            <a:extLst>
              <a:ext uri="{FF2B5EF4-FFF2-40B4-BE49-F238E27FC236}">
                <a16:creationId xmlns:a16="http://schemas.microsoft.com/office/drawing/2014/main" id="{57AB08A3-B64D-40A2-90F3-12FCF90A8F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8750" y="842629"/>
            <a:ext cx="9393555" cy="5895975"/>
          </a:xfrm>
          <a:prstGeom prst="rect">
            <a:avLst/>
          </a:prstGeom>
          <a:noFill/>
        </p:spPr>
      </p:pic>
      <p:sp>
        <p:nvSpPr>
          <p:cNvPr id="68" name="텍스트 상자 74">
            <a:extLst>
              <a:ext uri="{FF2B5EF4-FFF2-40B4-BE49-F238E27FC236}">
                <a16:creationId xmlns:a16="http://schemas.microsoft.com/office/drawing/2014/main" id="{F9D094D5-C803-40D3-B344-2E9276551B1C}"/>
              </a:ext>
            </a:extLst>
          </p:cNvPr>
          <p:cNvSpPr txBox="1">
            <a:spLocks/>
          </p:cNvSpPr>
          <p:nvPr/>
        </p:nvSpPr>
        <p:spPr>
          <a:xfrm>
            <a:off x="413385" y="2831465"/>
            <a:ext cx="6369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회원</a:t>
            </a:r>
          </a:p>
        </p:txBody>
      </p:sp>
      <p:sp>
        <p:nvSpPr>
          <p:cNvPr id="69" name="텍스트 상자 75">
            <a:extLst>
              <a:ext uri="{FF2B5EF4-FFF2-40B4-BE49-F238E27FC236}">
                <a16:creationId xmlns:a16="http://schemas.microsoft.com/office/drawing/2014/main" id="{6F50C55F-1749-4514-BF76-4CB98014A523}"/>
              </a:ext>
            </a:extLst>
          </p:cNvPr>
          <p:cNvSpPr txBox="1">
            <a:spLocks/>
          </p:cNvSpPr>
          <p:nvPr/>
        </p:nvSpPr>
        <p:spPr>
          <a:xfrm>
            <a:off x="269240" y="3541395"/>
            <a:ext cx="86550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비회원</a:t>
            </a:r>
          </a:p>
        </p:txBody>
      </p:sp>
      <p:sp>
        <p:nvSpPr>
          <p:cNvPr id="70" name="텍스트 상자 76">
            <a:extLst>
              <a:ext uri="{FF2B5EF4-FFF2-40B4-BE49-F238E27FC236}">
                <a16:creationId xmlns:a16="http://schemas.microsoft.com/office/drawing/2014/main" id="{D86AB110-7AE6-4F1F-A636-B33F9AAF8330}"/>
              </a:ext>
            </a:extLst>
          </p:cNvPr>
          <p:cNvSpPr txBox="1">
            <a:spLocks/>
          </p:cNvSpPr>
          <p:nvPr/>
        </p:nvSpPr>
        <p:spPr>
          <a:xfrm>
            <a:off x="10822305" y="3056255"/>
            <a:ext cx="86550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관리자</a:t>
            </a:r>
          </a:p>
        </p:txBody>
      </p:sp>
      <p:sp>
        <p:nvSpPr>
          <p:cNvPr id="71" name="Rect 0">
            <a:extLst>
              <a:ext uri="{FF2B5EF4-FFF2-40B4-BE49-F238E27FC236}">
                <a16:creationId xmlns:a16="http://schemas.microsoft.com/office/drawing/2014/main" id="{147DB3E6-BBAF-4345-91B0-909A4FE90C07}"/>
              </a:ext>
            </a:extLst>
          </p:cNvPr>
          <p:cNvSpPr>
            <a:spLocks/>
          </p:cNvSpPr>
          <p:nvPr/>
        </p:nvSpPr>
        <p:spPr>
          <a:xfrm>
            <a:off x="168377" y="241294"/>
            <a:ext cx="382027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초반 </a:t>
            </a:r>
            <a:r>
              <a:rPr kumimoji="0" lang="ko-KR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유스케이스</a:t>
            </a:r>
            <a:r>
              <a:rPr kumimoji="0" lang="ko-KR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다이어그램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04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>
            <a:extLst>
              <a:ext uri="{FF2B5EF4-FFF2-40B4-BE49-F238E27FC236}">
                <a16:creationId xmlns:a16="http://schemas.microsoft.com/office/drawing/2014/main" id="{E4E3F4A9-2665-42D8-BC52-9C3AE6953465}"/>
              </a:ext>
            </a:extLst>
          </p:cNvPr>
          <p:cNvCxnSpPr>
            <a:cxnSpLocks/>
          </p:cNvCxnSpPr>
          <p:nvPr/>
        </p:nvCxnSpPr>
        <p:spPr>
          <a:xfrm>
            <a:off x="266700" y="752490"/>
            <a:ext cx="4092649" cy="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 0">
            <a:extLst>
              <a:ext uri="{FF2B5EF4-FFF2-40B4-BE49-F238E27FC236}">
                <a16:creationId xmlns:a16="http://schemas.microsoft.com/office/drawing/2014/main" id="{B6450135-320D-48AA-BF07-0E0B9AB18ADE}"/>
              </a:ext>
            </a:extLst>
          </p:cNvPr>
          <p:cNvSpPr>
            <a:spLocks/>
          </p:cNvSpPr>
          <p:nvPr/>
        </p:nvSpPr>
        <p:spPr>
          <a:xfrm>
            <a:off x="168377" y="241294"/>
            <a:ext cx="382027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고딕 ExtraBold" charset="0"/>
                <a:ea typeface="나눔고딕 ExtraBold" charset="0"/>
                <a:cs typeface="Arial" charset="0"/>
              </a:rPr>
              <a:t>후반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ko-KR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유스케이스</a:t>
            </a:r>
            <a:r>
              <a:rPr kumimoji="0" lang="ko-KR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다이어그램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3CCDD9-0C1B-4D31-9543-AA209A1B1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77" y="969211"/>
            <a:ext cx="6843252" cy="57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2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Pages>95</Pages>
  <Words>1890</Words>
  <Characters>0</Characters>
  <Application>Microsoft Office PowerPoint</Application>
  <DocSecurity>0</DocSecurity>
  <PresentationFormat>와이드스크린</PresentationFormat>
  <Lines>0</Lines>
  <Paragraphs>503</Paragraphs>
  <Slides>64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64</vt:i4>
      </vt:variant>
    </vt:vector>
  </HeadingPairs>
  <TitlesOfParts>
    <vt:vector size="75" baseType="lpstr">
      <vt:lpstr>나눔고딕</vt:lpstr>
      <vt:lpstr>나눔고딕 ExtraBold</vt:lpstr>
      <vt:lpstr>맑은 고딕</vt:lpstr>
      <vt:lpstr>맑은 고딕</vt:lpstr>
      <vt:lpstr>함초롬돋움</vt:lpstr>
      <vt:lpstr>Arial</vt:lpstr>
      <vt:lpstr>Office 테마</vt:lpstr>
      <vt:lpstr>1_Office 테마</vt:lpstr>
      <vt:lpstr>Office theme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Sera Wi</cp:lastModifiedBy>
  <cp:revision>45</cp:revision>
  <dcterms:modified xsi:type="dcterms:W3CDTF">2021-07-05T11:05:07Z</dcterms:modified>
  <cp:version>9.103.83.44230</cp:version>
</cp:coreProperties>
</file>